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4" name="グループ化 803">
            <a:extLst>
              <a:ext uri="{FF2B5EF4-FFF2-40B4-BE49-F238E27FC236}">
                <a16:creationId xmlns:a16="http://schemas.microsoft.com/office/drawing/2014/main" id="{C7996426-C07F-40EB-A4C2-42C8D01722D8}"/>
              </a:ext>
            </a:extLst>
          </p:cNvPr>
          <p:cNvGrpSpPr/>
          <p:nvPr/>
        </p:nvGrpSpPr>
        <p:grpSpPr>
          <a:xfrm>
            <a:off x="643026" y="875279"/>
            <a:ext cx="1098003" cy="1565988"/>
            <a:chOff x="2182069" y="1125445"/>
            <a:chExt cx="1098003" cy="1565988"/>
          </a:xfrm>
        </p:grpSpPr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B1E84CD0-0B19-4F44-889E-4D176C8BBCB3}"/>
                </a:ext>
              </a:extLst>
            </p:cNvPr>
            <p:cNvGrpSpPr/>
            <p:nvPr/>
          </p:nvGrpSpPr>
          <p:grpSpPr>
            <a:xfrm>
              <a:off x="2337777" y="1125445"/>
              <a:ext cx="822595" cy="1451192"/>
              <a:chOff x="2337777" y="1125445"/>
              <a:chExt cx="822595" cy="1451192"/>
            </a:xfrm>
          </p:grpSpPr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BCCBEDBD-4FF6-4BC3-B3D2-9A73A28AE96C}"/>
                  </a:ext>
                </a:extLst>
              </p:cNvPr>
              <p:cNvGrpSpPr/>
              <p:nvPr/>
            </p:nvGrpSpPr>
            <p:grpSpPr>
              <a:xfrm>
                <a:off x="2337777" y="1125445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836" name="グループ化 835">
                  <a:extLst>
                    <a:ext uri="{FF2B5EF4-FFF2-40B4-BE49-F238E27FC236}">
                      <a16:creationId xmlns:a16="http://schemas.microsoft.com/office/drawing/2014/main" id="{25808EF7-9B96-4057-A612-564C6F18BFAA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845" name="片側の 2 つの角を丸めた四角形 663">
                    <a:extLst>
                      <a:ext uri="{FF2B5EF4-FFF2-40B4-BE49-F238E27FC236}">
                        <a16:creationId xmlns:a16="http://schemas.microsoft.com/office/drawing/2014/main" id="{878C7A65-C3D0-4C7E-AC44-7BFDB0A6A5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6" name="フリーフォーム 664">
                    <a:extLst>
                      <a:ext uri="{FF2B5EF4-FFF2-40B4-BE49-F238E27FC236}">
                        <a16:creationId xmlns:a16="http://schemas.microsoft.com/office/drawing/2014/main" id="{163B70C3-44E4-4AA8-ABB1-95502AD06982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47" name="グループ化 846">
                    <a:extLst>
                      <a:ext uri="{FF2B5EF4-FFF2-40B4-BE49-F238E27FC236}">
                        <a16:creationId xmlns:a16="http://schemas.microsoft.com/office/drawing/2014/main" id="{0D63BF00-AFD5-40E9-8ED2-09D299E76C08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857" name="円/楕円 838">
                      <a:extLst>
                        <a:ext uri="{FF2B5EF4-FFF2-40B4-BE49-F238E27FC236}">
                          <a16:creationId xmlns:a16="http://schemas.microsoft.com/office/drawing/2014/main" id="{FE198CFB-2AD0-42FC-9A0A-FA290459A6F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8" name="円/楕円 839">
                      <a:extLst>
                        <a:ext uri="{FF2B5EF4-FFF2-40B4-BE49-F238E27FC236}">
                          <a16:creationId xmlns:a16="http://schemas.microsoft.com/office/drawing/2014/main" id="{4C3D8B58-CAF3-4263-9F68-600F6AC77FA9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48" name="円/楕円 840">
                    <a:extLst>
                      <a:ext uri="{FF2B5EF4-FFF2-40B4-BE49-F238E27FC236}">
                        <a16:creationId xmlns:a16="http://schemas.microsoft.com/office/drawing/2014/main" id="{622F6A1E-F64D-4711-9A4B-5CFCA0C96449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9" name="フリーフォーム 667">
                    <a:extLst>
                      <a:ext uri="{FF2B5EF4-FFF2-40B4-BE49-F238E27FC236}">
                        <a16:creationId xmlns:a16="http://schemas.microsoft.com/office/drawing/2014/main" id="{E5F14543-19C8-4FF3-910F-ED9C82E3305B}"/>
                      </a:ext>
                    </a:extLst>
                  </p:cNvPr>
                  <p:cNvSpPr/>
                  <p:nvPr/>
                </p:nvSpPr>
                <p:spPr>
                  <a:xfrm>
                    <a:off x="-88515" y="5145411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0" name="フリーフォーム 668">
                    <a:extLst>
                      <a:ext uri="{FF2B5EF4-FFF2-40B4-BE49-F238E27FC236}">
                        <a16:creationId xmlns:a16="http://schemas.microsoft.com/office/drawing/2014/main" id="{36CE6DD3-3FEE-42CF-865F-5C2F0C5A150D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51" name="グループ化 850">
                    <a:extLst>
                      <a:ext uri="{FF2B5EF4-FFF2-40B4-BE49-F238E27FC236}">
                        <a16:creationId xmlns:a16="http://schemas.microsoft.com/office/drawing/2014/main" id="{DE36F49B-348C-489C-BE7C-750F71E664F4}"/>
                      </a:ext>
                    </a:extLst>
                  </p:cNvPr>
                  <p:cNvGrpSpPr/>
                  <p:nvPr/>
                </p:nvGrpSpPr>
                <p:grpSpPr>
                  <a:xfrm>
                    <a:off x="-295815" y="5033803"/>
                    <a:ext cx="499221" cy="178546"/>
                    <a:chOff x="-288848" y="5033803"/>
                    <a:chExt cx="499221" cy="178546"/>
                  </a:xfrm>
                </p:grpSpPr>
                <p:sp>
                  <p:nvSpPr>
                    <p:cNvPr id="853" name="楕円 14">
                      <a:extLst>
                        <a:ext uri="{FF2B5EF4-FFF2-40B4-BE49-F238E27FC236}">
                          <a16:creationId xmlns:a16="http://schemas.microsoft.com/office/drawing/2014/main" id="{8B916FD8-C0DE-400C-99CF-9DAB0F6C49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5033803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4" name="楕円 562">
                      <a:extLst>
                        <a:ext uri="{FF2B5EF4-FFF2-40B4-BE49-F238E27FC236}">
                          <a16:creationId xmlns:a16="http://schemas.microsoft.com/office/drawing/2014/main" id="{0404972A-CEA4-4A33-9637-F3BAD1B9C3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101507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5" name="楕円 563">
                      <a:extLst>
                        <a:ext uri="{FF2B5EF4-FFF2-40B4-BE49-F238E27FC236}">
                          <a16:creationId xmlns:a16="http://schemas.microsoft.com/office/drawing/2014/main" id="{072E8963-38E6-4BC9-BDE1-FDDE8A01D1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5033803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56" name="楕円 564">
                      <a:extLst>
                        <a:ext uri="{FF2B5EF4-FFF2-40B4-BE49-F238E27FC236}">
                          <a16:creationId xmlns:a16="http://schemas.microsoft.com/office/drawing/2014/main" id="{EF697532-F9AF-4404-8AB8-90B873AAA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101507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2" name="円/楕円 4">
                    <a:extLst>
                      <a:ext uri="{FF2B5EF4-FFF2-40B4-BE49-F238E27FC236}">
                        <a16:creationId xmlns:a16="http://schemas.microsoft.com/office/drawing/2014/main" id="{CA1C9ADF-CC3D-4273-A7D1-8A401DE11A8E}"/>
                      </a:ext>
                    </a:extLst>
                  </p:cNvPr>
                  <p:cNvSpPr/>
                  <p:nvPr/>
                </p:nvSpPr>
                <p:spPr>
                  <a:xfrm flipV="1">
                    <a:off x="-80654" y="5366653"/>
                    <a:ext cx="65102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139284E2-4479-488C-8C0F-FDABE31A5664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838" name="片側の 2 つの角を丸めた四角形 656">
                    <a:extLst>
                      <a:ext uri="{FF2B5EF4-FFF2-40B4-BE49-F238E27FC236}">
                        <a16:creationId xmlns:a16="http://schemas.microsoft.com/office/drawing/2014/main" id="{443D18C3-7D2D-46C8-A943-B3C1BFE4FDEC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39" name="グループ化 838">
                    <a:extLst>
                      <a:ext uri="{FF2B5EF4-FFF2-40B4-BE49-F238E27FC236}">
                        <a16:creationId xmlns:a16="http://schemas.microsoft.com/office/drawing/2014/main" id="{08460673-D9B6-4938-8B9C-E534F0B866FF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843" name="台形 842">
                      <a:extLst>
                        <a:ext uri="{FF2B5EF4-FFF2-40B4-BE49-F238E27FC236}">
                          <a16:creationId xmlns:a16="http://schemas.microsoft.com/office/drawing/2014/main" id="{5F7B0602-AC37-4470-8192-102E3EE24C3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4" name="台形 843">
                      <a:extLst>
                        <a:ext uri="{FF2B5EF4-FFF2-40B4-BE49-F238E27FC236}">
                          <a16:creationId xmlns:a16="http://schemas.microsoft.com/office/drawing/2014/main" id="{A2A64EF5-BC8A-4458-98BB-D62284D1A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EA65F39F-0F6F-462F-BE9F-0EF5C6606C07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841" name="直角三角形 840">
                      <a:extLst>
                        <a:ext uri="{FF2B5EF4-FFF2-40B4-BE49-F238E27FC236}">
                          <a16:creationId xmlns:a16="http://schemas.microsoft.com/office/drawing/2014/main" id="{47AEAFF4-1981-45B9-A5CB-44D9DF9EF9C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42" name="直角三角形 841">
                      <a:extLst>
                        <a:ext uri="{FF2B5EF4-FFF2-40B4-BE49-F238E27FC236}">
                          <a16:creationId xmlns:a16="http://schemas.microsoft.com/office/drawing/2014/main" id="{ACCCA1B3-0844-42AC-AC23-388E017AE77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834" name="フリーフォーム 1056">
                <a:extLst>
                  <a:ext uri="{FF2B5EF4-FFF2-40B4-BE49-F238E27FC236}">
                    <a16:creationId xmlns:a16="http://schemas.microsoft.com/office/drawing/2014/main" id="{48F4340F-7E45-4BCD-9216-BCFF47D41867}"/>
                  </a:ext>
                </a:extLst>
              </p:cNvPr>
              <p:cNvSpPr/>
              <p:nvPr/>
            </p:nvSpPr>
            <p:spPr>
              <a:xfrm rot="10800000">
                <a:off x="2492164" y="1532826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835" name="フリーフォーム 1057">
                <a:extLst>
                  <a:ext uri="{FF2B5EF4-FFF2-40B4-BE49-F238E27FC236}">
                    <a16:creationId xmlns:a16="http://schemas.microsoft.com/office/drawing/2014/main" id="{43AA6077-A215-43E8-A6BA-C2BD0A9F6FF5}"/>
                  </a:ext>
                </a:extLst>
              </p:cNvPr>
              <p:cNvSpPr/>
              <p:nvPr/>
            </p:nvSpPr>
            <p:spPr>
              <a:xfrm rot="10800000">
                <a:off x="2812839" y="1532826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5EC4C96B-C170-421B-B914-BF84D9A26508}"/>
                </a:ext>
              </a:extLst>
            </p:cNvPr>
            <p:cNvGrpSpPr/>
            <p:nvPr/>
          </p:nvGrpSpPr>
          <p:grpSpPr>
            <a:xfrm>
              <a:off x="2896063" y="1544888"/>
              <a:ext cx="384009" cy="1016013"/>
              <a:chOff x="-1237212" y="4644497"/>
              <a:chExt cx="384009" cy="1016013"/>
            </a:xfrm>
          </p:grpSpPr>
          <p:sp>
            <p:nvSpPr>
              <p:cNvPr id="822" name="角丸四角形 177">
                <a:extLst>
                  <a:ext uri="{FF2B5EF4-FFF2-40B4-BE49-F238E27FC236}">
                    <a16:creationId xmlns:a16="http://schemas.microsoft.com/office/drawing/2014/main" id="{72F1F7FA-E018-4104-8774-A751092547C0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5FF1B8A9-29C9-4120-879F-F65C71909F3F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27" name="グループ化 826">
                  <a:extLst>
                    <a:ext uri="{FF2B5EF4-FFF2-40B4-BE49-F238E27FC236}">
                      <a16:creationId xmlns:a16="http://schemas.microsoft.com/office/drawing/2014/main" id="{D1ED30F7-51FD-4D6A-91CD-4AFBEAFCABD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29" name="四角形: 角を丸くする 828">
                    <a:extLst>
                      <a:ext uri="{FF2B5EF4-FFF2-40B4-BE49-F238E27FC236}">
                        <a16:creationId xmlns:a16="http://schemas.microsoft.com/office/drawing/2014/main" id="{1AF77F87-CA09-46D6-BA75-49021AC580B7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0" name="四角形: 角を丸くする 829">
                    <a:extLst>
                      <a:ext uri="{FF2B5EF4-FFF2-40B4-BE49-F238E27FC236}">
                        <a16:creationId xmlns:a16="http://schemas.microsoft.com/office/drawing/2014/main" id="{1089FB2F-B31B-446B-B815-67AE51239B0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287AE582-518B-483B-B55B-743C2314743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E208057D-1129-4C45-8F16-AA3F6DA9283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0A816A28-6F72-4BF3-886D-F8490C644A3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5A1E48CA-06F6-4F2F-B73F-ECCBBDF44320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825" name="台形 824">
                  <a:extLst>
                    <a:ext uri="{FF2B5EF4-FFF2-40B4-BE49-F238E27FC236}">
                      <a16:creationId xmlns:a16="http://schemas.microsoft.com/office/drawing/2014/main" id="{6C98B741-9689-4BA1-8E39-147B434750E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6" name="片側の 2 つの角を丸めた四角形 186">
                  <a:extLst>
                    <a:ext uri="{FF2B5EF4-FFF2-40B4-BE49-F238E27FC236}">
                      <a16:creationId xmlns:a16="http://schemas.microsoft.com/office/drawing/2014/main" id="{246625C6-B8E5-4884-83B6-155316EA38E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80900BE2-60CC-46B9-BE70-30F1358066B7}"/>
                </a:ext>
              </a:extLst>
            </p:cNvPr>
            <p:cNvGrpSpPr/>
            <p:nvPr/>
          </p:nvGrpSpPr>
          <p:grpSpPr>
            <a:xfrm flipH="1">
              <a:off x="2182069" y="2125535"/>
              <a:ext cx="553162" cy="565898"/>
              <a:chOff x="8551655" y="1545754"/>
              <a:chExt cx="1042798" cy="1066807"/>
            </a:xfrm>
          </p:grpSpPr>
          <p:sp>
            <p:nvSpPr>
              <p:cNvPr id="808" name="角丸四角形 177">
                <a:extLst>
                  <a:ext uri="{FF2B5EF4-FFF2-40B4-BE49-F238E27FC236}">
                    <a16:creationId xmlns:a16="http://schemas.microsoft.com/office/drawing/2014/main" id="{6889C1A2-A405-4E2D-939F-D99C3F1F2AAC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BE9554FC-76B4-49DB-B989-83977364A24E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819" name="円/楕円 24">
                  <a:extLst>
                    <a:ext uri="{FF2B5EF4-FFF2-40B4-BE49-F238E27FC236}">
                      <a16:creationId xmlns:a16="http://schemas.microsoft.com/office/drawing/2014/main" id="{14F64175-EC8D-426F-AD79-9C0EEE401F14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0" name="円/楕円 24">
                  <a:extLst>
                    <a:ext uri="{FF2B5EF4-FFF2-40B4-BE49-F238E27FC236}">
                      <a16:creationId xmlns:a16="http://schemas.microsoft.com/office/drawing/2014/main" id="{1166C6D9-4DE5-4503-BA99-F16A76D3D901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21" name="円/楕円 24">
                  <a:extLst>
                    <a:ext uri="{FF2B5EF4-FFF2-40B4-BE49-F238E27FC236}">
                      <a16:creationId xmlns:a16="http://schemas.microsoft.com/office/drawing/2014/main" id="{05AFD232-FE6F-409B-96B3-1D19CE6987DE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16436FD9-CBC6-4530-A950-1FBD7CD50ACA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811" name="角丸四角形 278">
                  <a:extLst>
                    <a:ext uri="{FF2B5EF4-FFF2-40B4-BE49-F238E27FC236}">
                      <a16:creationId xmlns:a16="http://schemas.microsoft.com/office/drawing/2014/main" id="{FF8D3322-E9BE-4DCF-B932-9743643689E4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E9B3B144-6EA9-4FBA-8A39-022B2297491A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813" name="円/楕円 25">
                    <a:extLst>
                      <a:ext uri="{FF2B5EF4-FFF2-40B4-BE49-F238E27FC236}">
                        <a16:creationId xmlns:a16="http://schemas.microsoft.com/office/drawing/2014/main" id="{58B8B564-1EF7-4DB2-A70F-A0BEFA844D45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14" name="グループ化 813">
                    <a:extLst>
                      <a:ext uri="{FF2B5EF4-FFF2-40B4-BE49-F238E27FC236}">
                        <a16:creationId xmlns:a16="http://schemas.microsoft.com/office/drawing/2014/main" id="{AF9B3D9A-0F0A-47A2-8B12-061078924AF4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815" name="角丸四角形 331">
                      <a:extLst>
                        <a:ext uri="{FF2B5EF4-FFF2-40B4-BE49-F238E27FC236}">
                          <a16:creationId xmlns:a16="http://schemas.microsoft.com/office/drawing/2014/main" id="{AC98DD11-4471-4186-88EF-A26D3A135C2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16" name="角丸四角形 332">
                      <a:extLst>
                        <a:ext uri="{FF2B5EF4-FFF2-40B4-BE49-F238E27FC236}">
                          <a16:creationId xmlns:a16="http://schemas.microsoft.com/office/drawing/2014/main" id="{D9A17C1F-BAC8-4916-8744-C539E4E11518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17" name="角丸四角形 333">
                      <a:extLst>
                        <a:ext uri="{FF2B5EF4-FFF2-40B4-BE49-F238E27FC236}">
                          <a16:creationId xmlns:a16="http://schemas.microsoft.com/office/drawing/2014/main" id="{D0EC7122-ED4A-4D03-8A89-D54FA4221563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18" name="角丸四角形 334">
                      <a:extLst>
                        <a:ext uri="{FF2B5EF4-FFF2-40B4-BE49-F238E27FC236}">
                          <a16:creationId xmlns:a16="http://schemas.microsoft.com/office/drawing/2014/main" id="{E6E03191-B1EE-42A0-8065-B8488F74A21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859" name="グループ化 858">
            <a:extLst>
              <a:ext uri="{FF2B5EF4-FFF2-40B4-BE49-F238E27FC236}">
                <a16:creationId xmlns:a16="http://schemas.microsoft.com/office/drawing/2014/main" id="{D62A8812-E7FC-43EE-9477-FD2FB4C6344B}"/>
              </a:ext>
            </a:extLst>
          </p:cNvPr>
          <p:cNvGrpSpPr/>
          <p:nvPr/>
        </p:nvGrpSpPr>
        <p:grpSpPr>
          <a:xfrm>
            <a:off x="2510712" y="950173"/>
            <a:ext cx="1100385" cy="1491094"/>
            <a:chOff x="3294113" y="1200339"/>
            <a:chExt cx="1100385" cy="1491094"/>
          </a:xfrm>
        </p:grpSpPr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30532D8D-CF40-4BF3-80E9-FC05C362E75E}"/>
                </a:ext>
              </a:extLst>
            </p:cNvPr>
            <p:cNvGrpSpPr/>
            <p:nvPr/>
          </p:nvGrpSpPr>
          <p:grpSpPr>
            <a:xfrm>
              <a:off x="3501000" y="1200339"/>
              <a:ext cx="719603" cy="1376298"/>
              <a:chOff x="703823" y="4649208"/>
              <a:chExt cx="719603" cy="1376298"/>
            </a:xfrm>
          </p:grpSpPr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12C87D13-4099-45B4-96B4-76F5572B50BA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897" name="片側の 2 つの角を丸めた四角形 689">
                  <a:extLst>
                    <a:ext uri="{FF2B5EF4-FFF2-40B4-BE49-F238E27FC236}">
                      <a16:creationId xmlns:a16="http://schemas.microsoft.com/office/drawing/2014/main" id="{16F83C46-14CF-4166-828F-FFFD117EC622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FE7A0838-9A51-49F7-B6EB-81A06F798CB4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11" name="円/楕円 834">
                    <a:extLst>
                      <a:ext uri="{FF2B5EF4-FFF2-40B4-BE49-F238E27FC236}">
                        <a16:creationId xmlns:a16="http://schemas.microsoft.com/office/drawing/2014/main" id="{D0875527-7814-41C1-9B2F-AE871B2FDAF8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2" name="円/楕円 835">
                    <a:extLst>
                      <a:ext uri="{FF2B5EF4-FFF2-40B4-BE49-F238E27FC236}">
                        <a16:creationId xmlns:a16="http://schemas.microsoft.com/office/drawing/2014/main" id="{FD1CA575-6E61-46EC-9B3E-F74986E0B666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3" name="円/楕円 836">
                    <a:extLst>
                      <a:ext uri="{FF2B5EF4-FFF2-40B4-BE49-F238E27FC236}">
                        <a16:creationId xmlns:a16="http://schemas.microsoft.com/office/drawing/2014/main" id="{1622E638-97B9-4706-894F-5268648FB8F6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4" name="円/楕円 837">
                    <a:extLst>
                      <a:ext uri="{FF2B5EF4-FFF2-40B4-BE49-F238E27FC236}">
                        <a16:creationId xmlns:a16="http://schemas.microsoft.com/office/drawing/2014/main" id="{71F63DF7-3228-4DA0-865A-FFB51E9E8338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A1D3DC5F-0C50-4135-81E0-D9198934B080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09" name="円/楕円 838">
                    <a:extLst>
                      <a:ext uri="{FF2B5EF4-FFF2-40B4-BE49-F238E27FC236}">
                        <a16:creationId xmlns:a16="http://schemas.microsoft.com/office/drawing/2014/main" id="{B440F678-EEDE-4A37-A6C3-F760B9ED6D7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10" name="円/楕円 839">
                    <a:extLst>
                      <a:ext uri="{FF2B5EF4-FFF2-40B4-BE49-F238E27FC236}">
                        <a16:creationId xmlns:a16="http://schemas.microsoft.com/office/drawing/2014/main" id="{52565CE5-5422-4CC3-AC20-079A75D1C91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00" name="円/楕円 840">
                  <a:extLst>
                    <a:ext uri="{FF2B5EF4-FFF2-40B4-BE49-F238E27FC236}">
                      <a16:creationId xmlns:a16="http://schemas.microsoft.com/office/drawing/2014/main" id="{E2BF7D15-B4D6-45A3-8AA5-D1E4FB79EC77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C3A70F30-9EC7-4B7D-8BD2-87E692BB785F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223979"/>
                  <a:chOff x="829336" y="4897338"/>
                  <a:chExt cx="467970" cy="223979"/>
                </a:xfrm>
              </p:grpSpPr>
              <p:sp>
                <p:nvSpPr>
                  <p:cNvPr id="905" name="円/楕円 847">
                    <a:extLst>
                      <a:ext uri="{FF2B5EF4-FFF2-40B4-BE49-F238E27FC236}">
                        <a16:creationId xmlns:a16="http://schemas.microsoft.com/office/drawing/2014/main" id="{686A20B3-5E68-41D6-B8BA-54585C750075}"/>
                      </a:ext>
                    </a:extLst>
                  </p:cNvPr>
                  <p:cNvSpPr/>
                  <p:nvPr/>
                </p:nvSpPr>
                <p:spPr>
                  <a:xfrm>
                    <a:off x="873969" y="5023646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6" name="円/楕円 848">
                    <a:extLst>
                      <a:ext uri="{FF2B5EF4-FFF2-40B4-BE49-F238E27FC236}">
                        <a16:creationId xmlns:a16="http://schemas.microsoft.com/office/drawing/2014/main" id="{0E92ED47-5F5B-4F5D-9507-E6792A4EC5E0}"/>
                      </a:ext>
                    </a:extLst>
                  </p:cNvPr>
                  <p:cNvSpPr/>
                  <p:nvPr/>
                </p:nvSpPr>
                <p:spPr>
                  <a:xfrm>
                    <a:off x="1193057" y="5023646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7" name="フローチャート: 端子 685">
                    <a:extLst>
                      <a:ext uri="{FF2B5EF4-FFF2-40B4-BE49-F238E27FC236}">
                        <a16:creationId xmlns:a16="http://schemas.microsoft.com/office/drawing/2014/main" id="{470F64B4-CA25-40CB-A483-6F9E0B666A7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08" name="フローチャート: 端子 686">
                    <a:extLst>
                      <a:ext uri="{FF2B5EF4-FFF2-40B4-BE49-F238E27FC236}">
                        <a16:creationId xmlns:a16="http://schemas.microsoft.com/office/drawing/2014/main" id="{FC2EB309-D4D5-4792-A73F-4AB8C63FD9B8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02" name="台形 901">
                  <a:extLst>
                    <a:ext uri="{FF2B5EF4-FFF2-40B4-BE49-F238E27FC236}">
                      <a16:creationId xmlns:a16="http://schemas.microsoft.com/office/drawing/2014/main" id="{2ECBDCAE-21F7-47EE-8F62-C65E91CCFF80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3" name="フリーフォーム 695">
                  <a:extLst>
                    <a:ext uri="{FF2B5EF4-FFF2-40B4-BE49-F238E27FC236}">
                      <a16:creationId xmlns:a16="http://schemas.microsoft.com/office/drawing/2014/main" id="{83281C55-69B8-452E-8F33-EFC0CE05943D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04" name="円/楕円 4">
                  <a:extLst>
                    <a:ext uri="{FF2B5EF4-FFF2-40B4-BE49-F238E27FC236}">
                      <a16:creationId xmlns:a16="http://schemas.microsoft.com/office/drawing/2014/main" id="{B748251E-5CD4-4D7C-B774-31B7AF0FFF25}"/>
                    </a:ext>
                  </a:extLst>
                </p:cNvPr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E0F6D3AF-DE0D-47B4-A8F0-5EE295312A16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90" name="片側の 2 つの角を丸めた四角形 682">
                  <a:extLst>
                    <a:ext uri="{FF2B5EF4-FFF2-40B4-BE49-F238E27FC236}">
                      <a16:creationId xmlns:a16="http://schemas.microsoft.com/office/drawing/2014/main" id="{3F0EF463-32A0-4512-A393-F303C4F14C15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1" name="グループ化 890">
                  <a:extLst>
                    <a:ext uri="{FF2B5EF4-FFF2-40B4-BE49-F238E27FC236}">
                      <a16:creationId xmlns:a16="http://schemas.microsoft.com/office/drawing/2014/main" id="{61545F54-6EA0-47A2-9DE4-06AFC476BC4A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95" name="台形 894">
                    <a:extLst>
                      <a:ext uri="{FF2B5EF4-FFF2-40B4-BE49-F238E27FC236}">
                        <a16:creationId xmlns:a16="http://schemas.microsoft.com/office/drawing/2014/main" id="{5E0DBA41-C929-43DC-B5D5-6E06F967425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6" name="台形 895">
                    <a:extLst>
                      <a:ext uri="{FF2B5EF4-FFF2-40B4-BE49-F238E27FC236}">
                        <a16:creationId xmlns:a16="http://schemas.microsoft.com/office/drawing/2014/main" id="{88876637-386B-4646-916D-823D33EB967C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2" name="グループ化 891">
                  <a:extLst>
                    <a:ext uri="{FF2B5EF4-FFF2-40B4-BE49-F238E27FC236}">
                      <a16:creationId xmlns:a16="http://schemas.microsoft.com/office/drawing/2014/main" id="{AB40D7D2-A959-48AC-9F5C-48762E8D27B4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93" name="直角三角形 892">
                    <a:extLst>
                      <a:ext uri="{FF2B5EF4-FFF2-40B4-BE49-F238E27FC236}">
                        <a16:creationId xmlns:a16="http://schemas.microsoft.com/office/drawing/2014/main" id="{963182F0-102A-44EF-8C15-1985B56CCE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94" name="直角三角形 893">
                    <a:extLst>
                      <a:ext uri="{FF2B5EF4-FFF2-40B4-BE49-F238E27FC236}">
                        <a16:creationId xmlns:a16="http://schemas.microsoft.com/office/drawing/2014/main" id="{7F48D6C9-9529-4896-A892-A5198A5ED8AB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E825A0FD-7309-409E-8DF1-5A4C8AB1C3FD}"/>
                </a:ext>
              </a:extLst>
            </p:cNvPr>
            <p:cNvGrpSpPr/>
            <p:nvPr/>
          </p:nvGrpSpPr>
          <p:grpSpPr>
            <a:xfrm>
              <a:off x="4010489" y="1544888"/>
              <a:ext cx="384009" cy="1016013"/>
              <a:chOff x="-1237212" y="4644497"/>
              <a:chExt cx="384009" cy="1016013"/>
            </a:xfrm>
          </p:grpSpPr>
          <p:sp>
            <p:nvSpPr>
              <p:cNvPr id="877" name="角丸四角形 177">
                <a:extLst>
                  <a:ext uri="{FF2B5EF4-FFF2-40B4-BE49-F238E27FC236}">
                    <a16:creationId xmlns:a16="http://schemas.microsoft.com/office/drawing/2014/main" id="{25A202F4-1E20-4DA5-984E-6DFBA11D9AB0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9F5A16FF-EE53-4345-9703-1BF69AFCD47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82" name="グループ化 881">
                  <a:extLst>
                    <a:ext uri="{FF2B5EF4-FFF2-40B4-BE49-F238E27FC236}">
                      <a16:creationId xmlns:a16="http://schemas.microsoft.com/office/drawing/2014/main" id="{492B607F-56FA-4510-87F5-429AFBD47CF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84" name="四角形: 角を丸くする 883">
                    <a:extLst>
                      <a:ext uri="{FF2B5EF4-FFF2-40B4-BE49-F238E27FC236}">
                        <a16:creationId xmlns:a16="http://schemas.microsoft.com/office/drawing/2014/main" id="{84520D33-A8C1-4872-A8B1-1B82893E700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5" name="四角形: 角を丸くする 884">
                    <a:extLst>
                      <a:ext uri="{FF2B5EF4-FFF2-40B4-BE49-F238E27FC236}">
                        <a16:creationId xmlns:a16="http://schemas.microsoft.com/office/drawing/2014/main" id="{9FBB4CF1-893B-4A5A-A0C6-6A8257B4652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44EECC15-8C08-4FA4-9C91-6B80ABD76D33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12BD95A8-14A0-49B7-92D9-D40CC9A602B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06C09E7E-ABBD-44CD-B37E-E6BD35C1D80F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4BD540EE-2B0E-4A1E-9805-DADDAFB14748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880" name="台形 879">
                  <a:extLst>
                    <a:ext uri="{FF2B5EF4-FFF2-40B4-BE49-F238E27FC236}">
                      <a16:creationId xmlns:a16="http://schemas.microsoft.com/office/drawing/2014/main" id="{C80E905A-0044-4BFD-A1B8-BF20E7452D3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81" name="片側の 2 つの角を丸めた四角形 186">
                  <a:extLst>
                    <a:ext uri="{FF2B5EF4-FFF2-40B4-BE49-F238E27FC236}">
                      <a16:creationId xmlns:a16="http://schemas.microsoft.com/office/drawing/2014/main" id="{24064D05-FFBD-4AE5-802F-1984F27BEB35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B2187063-5B89-4B95-85D8-4AF7B999564D}"/>
                </a:ext>
              </a:extLst>
            </p:cNvPr>
            <p:cNvGrpSpPr/>
            <p:nvPr/>
          </p:nvGrpSpPr>
          <p:grpSpPr>
            <a:xfrm flipH="1">
              <a:off x="3294113" y="2125535"/>
              <a:ext cx="553162" cy="565898"/>
              <a:chOff x="8551655" y="1545754"/>
              <a:chExt cx="1042798" cy="1066807"/>
            </a:xfrm>
          </p:grpSpPr>
          <p:sp>
            <p:nvSpPr>
              <p:cNvPr id="863" name="角丸四角形 177">
                <a:extLst>
                  <a:ext uri="{FF2B5EF4-FFF2-40B4-BE49-F238E27FC236}">
                    <a16:creationId xmlns:a16="http://schemas.microsoft.com/office/drawing/2014/main" id="{8557596F-A763-4E98-8AED-5770D2CAA57B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D71C03AE-F6F8-44E7-B497-1526FA897873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874" name="円/楕円 24">
                  <a:extLst>
                    <a:ext uri="{FF2B5EF4-FFF2-40B4-BE49-F238E27FC236}">
                      <a16:creationId xmlns:a16="http://schemas.microsoft.com/office/drawing/2014/main" id="{4C096410-2BBB-4F67-92D0-4619370E40B0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5" name="円/楕円 24">
                  <a:extLst>
                    <a:ext uri="{FF2B5EF4-FFF2-40B4-BE49-F238E27FC236}">
                      <a16:creationId xmlns:a16="http://schemas.microsoft.com/office/drawing/2014/main" id="{CA81792D-6399-4666-9A36-54F7EE1265D5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76" name="円/楕円 24">
                  <a:extLst>
                    <a:ext uri="{FF2B5EF4-FFF2-40B4-BE49-F238E27FC236}">
                      <a16:creationId xmlns:a16="http://schemas.microsoft.com/office/drawing/2014/main" id="{1587D2BA-B485-4AAC-8613-1C824C170CC2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2B0B14E2-0776-4AF7-878D-0CC699B39A17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866" name="角丸四角形 278">
                  <a:extLst>
                    <a:ext uri="{FF2B5EF4-FFF2-40B4-BE49-F238E27FC236}">
                      <a16:creationId xmlns:a16="http://schemas.microsoft.com/office/drawing/2014/main" id="{F724F260-BFAD-4AD2-9F3A-D0DDD52B3A4E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67" name="グループ化 866">
                  <a:extLst>
                    <a:ext uri="{FF2B5EF4-FFF2-40B4-BE49-F238E27FC236}">
                      <a16:creationId xmlns:a16="http://schemas.microsoft.com/office/drawing/2014/main" id="{9971A0C8-5892-4E9F-99A2-169BA661D825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868" name="円/楕円 25">
                    <a:extLst>
                      <a:ext uri="{FF2B5EF4-FFF2-40B4-BE49-F238E27FC236}">
                        <a16:creationId xmlns:a16="http://schemas.microsoft.com/office/drawing/2014/main" id="{030FDA8E-8CB7-4F8F-9BA5-934C4FC7538F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869" name="グループ化 868">
                    <a:extLst>
                      <a:ext uri="{FF2B5EF4-FFF2-40B4-BE49-F238E27FC236}">
                        <a16:creationId xmlns:a16="http://schemas.microsoft.com/office/drawing/2014/main" id="{538393E9-87AB-4198-89D2-BCA21E438477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870" name="角丸四角形 331">
                      <a:extLst>
                        <a:ext uri="{FF2B5EF4-FFF2-40B4-BE49-F238E27FC236}">
                          <a16:creationId xmlns:a16="http://schemas.microsoft.com/office/drawing/2014/main" id="{FF080725-867F-41C2-A651-07FD5A18256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71" name="角丸四角形 332">
                      <a:extLst>
                        <a:ext uri="{FF2B5EF4-FFF2-40B4-BE49-F238E27FC236}">
                          <a16:creationId xmlns:a16="http://schemas.microsoft.com/office/drawing/2014/main" id="{B971FABD-6332-4EF8-AB2A-BE700FFDFD8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72" name="角丸四角形 333">
                      <a:extLst>
                        <a:ext uri="{FF2B5EF4-FFF2-40B4-BE49-F238E27FC236}">
                          <a16:creationId xmlns:a16="http://schemas.microsoft.com/office/drawing/2014/main" id="{B5F522AB-4BD3-4F0F-8DAB-3CA2E1C34AB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873" name="角丸四角形 334">
                      <a:extLst>
                        <a:ext uri="{FF2B5EF4-FFF2-40B4-BE49-F238E27FC236}">
                          <a16:creationId xmlns:a16="http://schemas.microsoft.com/office/drawing/2014/main" id="{824C281D-6B06-4EF8-BDF8-15DED65E3286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915" name="グループ化 914">
            <a:extLst>
              <a:ext uri="{FF2B5EF4-FFF2-40B4-BE49-F238E27FC236}">
                <a16:creationId xmlns:a16="http://schemas.microsoft.com/office/drawing/2014/main" id="{0E86395C-F05D-4127-91D7-DD674FD723D8}"/>
              </a:ext>
            </a:extLst>
          </p:cNvPr>
          <p:cNvGrpSpPr/>
          <p:nvPr/>
        </p:nvGrpSpPr>
        <p:grpSpPr>
          <a:xfrm>
            <a:off x="4388917" y="1028997"/>
            <a:ext cx="1095622" cy="1412271"/>
            <a:chOff x="4432351" y="1279163"/>
            <a:chExt cx="1095622" cy="1412271"/>
          </a:xfrm>
        </p:grpSpPr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CBD587DF-AA0E-4F7C-8758-3B59C483FC89}"/>
                </a:ext>
              </a:extLst>
            </p:cNvPr>
            <p:cNvGrpSpPr/>
            <p:nvPr/>
          </p:nvGrpSpPr>
          <p:grpSpPr>
            <a:xfrm>
              <a:off x="4634475" y="1279163"/>
              <a:ext cx="719604" cy="1297474"/>
              <a:chOff x="4634475" y="1279163"/>
              <a:chExt cx="719604" cy="1297474"/>
            </a:xfrm>
          </p:grpSpPr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98D3E052-4A60-4F50-8C7C-900A06DA7731}"/>
                  </a:ext>
                </a:extLst>
              </p:cNvPr>
              <p:cNvGrpSpPr/>
              <p:nvPr/>
            </p:nvGrpSpPr>
            <p:grpSpPr>
              <a:xfrm>
                <a:off x="4634475" y="1279163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947" name="グループ化 946">
                  <a:extLst>
                    <a:ext uri="{FF2B5EF4-FFF2-40B4-BE49-F238E27FC236}">
                      <a16:creationId xmlns:a16="http://schemas.microsoft.com/office/drawing/2014/main" id="{BE50C3D0-0CB4-4423-8E8A-8525E20C81F3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956" name="片側の 2 つの角を丸めた四角形 717">
                    <a:extLst>
                      <a:ext uri="{FF2B5EF4-FFF2-40B4-BE49-F238E27FC236}">
                        <a16:creationId xmlns:a16="http://schemas.microsoft.com/office/drawing/2014/main" id="{8193B4B1-10E5-4D47-8450-28D2B7306B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58D126EC-3EC8-4A80-AA80-FA10FE2B9A77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958" name="星 24 719">
                      <a:extLst>
                        <a:ext uri="{FF2B5EF4-FFF2-40B4-BE49-F238E27FC236}">
                          <a16:creationId xmlns:a16="http://schemas.microsoft.com/office/drawing/2014/main" id="{D9F2DFE9-E26B-4B10-AD0B-B22A25CC9F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59" name="円/楕円 805">
                      <a:extLst>
                        <a:ext uri="{FF2B5EF4-FFF2-40B4-BE49-F238E27FC236}">
                          <a16:creationId xmlns:a16="http://schemas.microsoft.com/office/drawing/2014/main" id="{4DB3B138-EB90-4B14-89AE-2C6FD482323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0" name="円/楕円 806">
                      <a:extLst>
                        <a:ext uri="{FF2B5EF4-FFF2-40B4-BE49-F238E27FC236}">
                          <a16:creationId xmlns:a16="http://schemas.microsoft.com/office/drawing/2014/main" id="{BF97DC22-4704-426B-9299-76BCB03B85F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1" name="円/楕円 807">
                      <a:extLst>
                        <a:ext uri="{FF2B5EF4-FFF2-40B4-BE49-F238E27FC236}">
                          <a16:creationId xmlns:a16="http://schemas.microsoft.com/office/drawing/2014/main" id="{5127EAD5-807C-4558-A27F-BC59DB9CDC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2" name="弦 961">
                      <a:extLst>
                        <a:ext uri="{FF2B5EF4-FFF2-40B4-BE49-F238E27FC236}">
                          <a16:creationId xmlns:a16="http://schemas.microsoft.com/office/drawing/2014/main" id="{7C49D13F-4694-474F-9F9F-6B887C60CC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5020009"/>
                      <a:ext cx="195331" cy="145892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3" name="フローチャート: 手操作入力 675">
                      <a:extLst>
                        <a:ext uri="{FF2B5EF4-FFF2-40B4-BE49-F238E27FC236}">
                          <a16:creationId xmlns:a16="http://schemas.microsoft.com/office/drawing/2014/main" id="{D453ABFD-F469-4E57-859D-756660092424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4" name="弦 963">
                      <a:extLst>
                        <a:ext uri="{FF2B5EF4-FFF2-40B4-BE49-F238E27FC236}">
                          <a16:creationId xmlns:a16="http://schemas.microsoft.com/office/drawing/2014/main" id="{BD36FF10-7B0B-4DC3-97D2-7426380057A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49" y="5020009"/>
                      <a:ext cx="195331" cy="145892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5" name="フローチャート: 手操作入力 680">
                      <a:extLst>
                        <a:ext uri="{FF2B5EF4-FFF2-40B4-BE49-F238E27FC236}">
                          <a16:creationId xmlns:a16="http://schemas.microsoft.com/office/drawing/2014/main" id="{5BEE727A-1EE3-4E44-A805-986E09899AD3}"/>
                        </a:ext>
                      </a:extLst>
                    </p:cNvPr>
                    <p:cNvSpPr/>
                    <p:nvPr/>
                  </p:nvSpPr>
                  <p:spPr>
                    <a:xfrm rot="117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6" name="円/楕円 820">
                      <a:extLst>
                        <a:ext uri="{FF2B5EF4-FFF2-40B4-BE49-F238E27FC236}">
                          <a16:creationId xmlns:a16="http://schemas.microsoft.com/office/drawing/2014/main" id="{4BB2B58A-6C3C-414C-A429-8A81D60CA7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67" name="円/楕円 4">
                      <a:extLst>
                        <a:ext uri="{FF2B5EF4-FFF2-40B4-BE49-F238E27FC236}">
                          <a16:creationId xmlns:a16="http://schemas.microsoft.com/office/drawing/2014/main" id="{500D3E08-B1ED-4D95-8009-9F3E2794E04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06B5C385-0C56-4A32-906C-48ADB45950AC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949" name="片側の 2 つの角を丸めた四角形 710">
                    <a:extLst>
                      <a:ext uri="{FF2B5EF4-FFF2-40B4-BE49-F238E27FC236}">
                        <a16:creationId xmlns:a16="http://schemas.microsoft.com/office/drawing/2014/main" id="{B58B0D81-C012-454E-BFF0-D188E1A3F799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950" name="グループ化 949">
                    <a:extLst>
                      <a:ext uri="{FF2B5EF4-FFF2-40B4-BE49-F238E27FC236}">
                        <a16:creationId xmlns:a16="http://schemas.microsoft.com/office/drawing/2014/main" id="{332BD61D-CD0E-4291-BBB7-374283F6B7B7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954" name="台形 953">
                      <a:extLst>
                        <a:ext uri="{FF2B5EF4-FFF2-40B4-BE49-F238E27FC236}">
                          <a16:creationId xmlns:a16="http://schemas.microsoft.com/office/drawing/2014/main" id="{7EA9013A-314E-4C9C-B819-7CCE40BB724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台形 954">
                      <a:extLst>
                        <a:ext uri="{FF2B5EF4-FFF2-40B4-BE49-F238E27FC236}">
                          <a16:creationId xmlns:a16="http://schemas.microsoft.com/office/drawing/2014/main" id="{DE8DFA9D-3C58-4A9C-9C74-2BF11BF60C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1" name="グループ化 950">
                    <a:extLst>
                      <a:ext uri="{FF2B5EF4-FFF2-40B4-BE49-F238E27FC236}">
                        <a16:creationId xmlns:a16="http://schemas.microsoft.com/office/drawing/2014/main" id="{5811311D-B4B4-48E0-A393-95A1169779B8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952" name="直角三角形 951">
                      <a:extLst>
                        <a:ext uri="{FF2B5EF4-FFF2-40B4-BE49-F238E27FC236}">
                          <a16:creationId xmlns:a16="http://schemas.microsoft.com/office/drawing/2014/main" id="{7EE9F665-B8DA-47AB-935B-2F81C2B82B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直角三角形 952">
                      <a:extLst>
                        <a:ext uri="{FF2B5EF4-FFF2-40B4-BE49-F238E27FC236}">
                          <a16:creationId xmlns:a16="http://schemas.microsoft.com/office/drawing/2014/main" id="{46418281-D6CE-406F-A71A-EF003356CE02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6E2A46F4-41C4-4024-A420-D976D38DE0F1}"/>
                  </a:ext>
                </a:extLst>
              </p:cNvPr>
              <p:cNvSpPr/>
              <p:nvPr/>
            </p:nvSpPr>
            <p:spPr>
              <a:xfrm>
                <a:off x="4833437" y="1669586"/>
                <a:ext cx="88096" cy="728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83727586-FBBB-41BB-831B-59D6E59FAF9B}"/>
                  </a:ext>
                </a:extLst>
              </p:cNvPr>
              <p:cNvSpPr/>
              <p:nvPr/>
            </p:nvSpPr>
            <p:spPr>
              <a:xfrm>
                <a:off x="5066799" y="1669586"/>
                <a:ext cx="88096" cy="728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0543743A-3491-4E44-B348-9C99B6F6FDFF}"/>
                </a:ext>
              </a:extLst>
            </p:cNvPr>
            <p:cNvGrpSpPr/>
            <p:nvPr/>
          </p:nvGrpSpPr>
          <p:grpSpPr>
            <a:xfrm>
              <a:off x="5143964" y="1544888"/>
              <a:ext cx="384009" cy="1016013"/>
              <a:chOff x="5003534" y="3578012"/>
              <a:chExt cx="384009" cy="1016013"/>
            </a:xfrm>
          </p:grpSpPr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55B4A1AF-4C97-494B-A867-30E182B627C9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FA5D9E3E-B337-4276-8158-99C97B698FC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40" name="四角形: 角を丸くする 939">
                    <a:extLst>
                      <a:ext uri="{FF2B5EF4-FFF2-40B4-BE49-F238E27FC236}">
                        <a16:creationId xmlns:a16="http://schemas.microsoft.com/office/drawing/2014/main" id="{85CEB28B-16EA-4AAA-B551-EAE3502C9B0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1" name="四角形: 角を丸くする 940">
                    <a:extLst>
                      <a:ext uri="{FF2B5EF4-FFF2-40B4-BE49-F238E27FC236}">
                        <a16:creationId xmlns:a16="http://schemas.microsoft.com/office/drawing/2014/main" id="{C08E10B8-A3F8-41EE-85C6-1809CD17916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2" name="フリーフォーム: 図形 941">
                    <a:extLst>
                      <a:ext uri="{FF2B5EF4-FFF2-40B4-BE49-F238E27FC236}">
                        <a16:creationId xmlns:a16="http://schemas.microsoft.com/office/drawing/2014/main" id="{342B90A0-342C-426A-B4E6-E5855F611F75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68A5A2C2-AB5F-474B-A1DF-ECB4C709293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D2DA4F0C-304E-4D7D-9754-8CA7A43190ED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35" name="角丸四角形 177">
                <a:extLst>
                  <a:ext uri="{FF2B5EF4-FFF2-40B4-BE49-F238E27FC236}">
                    <a16:creationId xmlns:a16="http://schemas.microsoft.com/office/drawing/2014/main" id="{AFA5D18B-627D-45FD-92FA-20A8B1AB55C3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36" name="台形 935">
                <a:extLst>
                  <a:ext uri="{FF2B5EF4-FFF2-40B4-BE49-F238E27FC236}">
                    <a16:creationId xmlns:a16="http://schemas.microsoft.com/office/drawing/2014/main" id="{A0919C4D-EE4C-463B-AB12-F5746DD6AAD0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37" name="片側の 2 つの角を丸めた四角形 186">
                <a:extLst>
                  <a:ext uri="{FF2B5EF4-FFF2-40B4-BE49-F238E27FC236}">
                    <a16:creationId xmlns:a16="http://schemas.microsoft.com/office/drawing/2014/main" id="{D25793FF-AEBD-4641-8B6A-B288D67D4544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1298B070-298B-4855-92B5-318C95C2E184}"/>
                </a:ext>
              </a:extLst>
            </p:cNvPr>
            <p:cNvGrpSpPr/>
            <p:nvPr/>
          </p:nvGrpSpPr>
          <p:grpSpPr>
            <a:xfrm>
              <a:off x="4432351" y="2125535"/>
              <a:ext cx="553162" cy="565899"/>
              <a:chOff x="4432351" y="2125535"/>
              <a:chExt cx="553162" cy="565899"/>
            </a:xfrm>
          </p:grpSpPr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F13E45BC-CC86-4445-862F-4593C552E63D}"/>
                  </a:ext>
                </a:extLst>
              </p:cNvPr>
              <p:cNvGrpSpPr/>
              <p:nvPr/>
            </p:nvGrpSpPr>
            <p:grpSpPr>
              <a:xfrm>
                <a:off x="4547489" y="2125535"/>
                <a:ext cx="364910" cy="424570"/>
                <a:chOff x="4547489" y="2125535"/>
                <a:chExt cx="364910" cy="424570"/>
              </a:xfrm>
            </p:grpSpPr>
            <p:sp>
              <p:nvSpPr>
                <p:cNvPr id="932" name="角丸四角形 177">
                  <a:extLst>
                    <a:ext uri="{FF2B5EF4-FFF2-40B4-BE49-F238E27FC236}">
                      <a16:creationId xmlns:a16="http://schemas.microsoft.com/office/drawing/2014/main" id="{CE8B486C-DF3F-4135-861A-3955924CB64E}"/>
                    </a:ext>
                  </a:extLst>
                </p:cNvPr>
                <p:cNvSpPr/>
                <p:nvPr/>
              </p:nvSpPr>
              <p:spPr>
                <a:xfrm rot="17454214" flipV="1">
                  <a:off x="4496506" y="2248844"/>
                  <a:ext cx="424570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33" name="角丸四角形 278">
                  <a:extLst>
                    <a:ext uri="{FF2B5EF4-FFF2-40B4-BE49-F238E27FC236}">
                      <a16:creationId xmlns:a16="http://schemas.microsoft.com/office/drawing/2014/main" id="{4FDD8B60-2ECB-4A84-A2F2-C68EA06A0F31}"/>
                    </a:ext>
                  </a:extLst>
                </p:cNvPr>
                <p:cNvSpPr/>
                <p:nvPr/>
              </p:nvSpPr>
              <p:spPr>
                <a:xfrm flipH="1">
                  <a:off x="4547489" y="2258886"/>
                  <a:ext cx="364910" cy="203390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4FC37F9F-6502-473D-B69F-D05FE3745FE7}"/>
                  </a:ext>
                </a:extLst>
              </p:cNvPr>
              <p:cNvGrpSpPr/>
              <p:nvPr/>
            </p:nvGrpSpPr>
            <p:grpSpPr>
              <a:xfrm flipH="1">
                <a:off x="4432351" y="2312440"/>
                <a:ext cx="553162" cy="378994"/>
                <a:chOff x="8551655" y="1898098"/>
                <a:chExt cx="1042798" cy="714463"/>
              </a:xfrm>
            </p:grpSpPr>
            <p:grpSp>
              <p:nvGrpSpPr>
                <p:cNvPr id="921" name="グループ化 920">
                  <a:extLst>
                    <a:ext uri="{FF2B5EF4-FFF2-40B4-BE49-F238E27FC236}">
                      <a16:creationId xmlns:a16="http://schemas.microsoft.com/office/drawing/2014/main" id="{C0160D1C-B596-4D81-BD26-2D4FBB527CBE}"/>
                    </a:ext>
                  </a:extLst>
                </p:cNvPr>
                <p:cNvGrpSpPr/>
                <p:nvPr/>
              </p:nvGrpSpPr>
              <p:grpSpPr>
                <a:xfrm>
                  <a:off x="8675321" y="2084136"/>
                  <a:ext cx="850478" cy="528425"/>
                  <a:chOff x="8743078" y="2084136"/>
                  <a:chExt cx="850478" cy="528425"/>
                </a:xfrm>
              </p:grpSpPr>
              <p:sp>
                <p:nvSpPr>
                  <p:cNvPr id="929" name="円/楕円 24">
                    <a:extLst>
                      <a:ext uri="{FF2B5EF4-FFF2-40B4-BE49-F238E27FC236}">
                        <a16:creationId xmlns:a16="http://schemas.microsoft.com/office/drawing/2014/main" id="{14D98A73-229C-4452-9B48-B620C2AB28EA}"/>
                      </a:ext>
                    </a:extLst>
                  </p:cNvPr>
                  <p:cNvSpPr/>
                  <p:nvPr/>
                </p:nvSpPr>
                <p:spPr>
                  <a:xfrm>
                    <a:off x="8743078" y="2084136"/>
                    <a:ext cx="850478" cy="528425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0" name="円/楕円 24">
                    <a:extLst>
                      <a:ext uri="{FF2B5EF4-FFF2-40B4-BE49-F238E27FC236}">
                        <a16:creationId xmlns:a16="http://schemas.microsoft.com/office/drawing/2014/main" id="{66D5ADE6-39A1-4C68-BC49-90EA8AD1E2E9}"/>
                      </a:ext>
                    </a:extLst>
                  </p:cNvPr>
                  <p:cNvSpPr/>
                  <p:nvPr/>
                </p:nvSpPr>
                <p:spPr>
                  <a:xfrm>
                    <a:off x="8924411" y="2224280"/>
                    <a:ext cx="218065" cy="329484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31" name="円/楕円 24">
                    <a:extLst>
                      <a:ext uri="{FF2B5EF4-FFF2-40B4-BE49-F238E27FC236}">
                        <a16:creationId xmlns:a16="http://schemas.microsoft.com/office/drawing/2014/main" id="{2D58D8D8-167B-42C9-BB48-56058EDC2884}"/>
                      </a:ext>
                    </a:extLst>
                  </p:cNvPr>
                  <p:cNvSpPr/>
                  <p:nvPr/>
                </p:nvSpPr>
                <p:spPr>
                  <a:xfrm>
                    <a:off x="9195873" y="2224280"/>
                    <a:ext cx="218065" cy="329484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22" name="グループ化 921">
                  <a:extLst>
                    <a:ext uri="{FF2B5EF4-FFF2-40B4-BE49-F238E27FC236}">
                      <a16:creationId xmlns:a16="http://schemas.microsoft.com/office/drawing/2014/main" id="{9DA1DD69-1D41-4091-B41C-27D5BD5F0BF1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50"/>
                  <a:chOff x="3145148" y="3551877"/>
                  <a:chExt cx="781709" cy="403936"/>
                </a:xfrm>
              </p:grpSpPr>
              <p:sp>
                <p:nvSpPr>
                  <p:cNvPr id="923" name="円/楕円 25">
                    <a:extLst>
                      <a:ext uri="{FF2B5EF4-FFF2-40B4-BE49-F238E27FC236}">
                        <a16:creationId xmlns:a16="http://schemas.microsoft.com/office/drawing/2014/main" id="{A5DBDC6E-DAA4-4783-B6F7-DEBB9A7DFB9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924" name="グループ化 923">
                    <a:extLst>
                      <a:ext uri="{FF2B5EF4-FFF2-40B4-BE49-F238E27FC236}">
                        <a16:creationId xmlns:a16="http://schemas.microsoft.com/office/drawing/2014/main" id="{A1F7FD96-D69D-4CA2-B03E-0A44F608EEEA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925" name="角丸四角形 331">
                      <a:extLst>
                        <a:ext uri="{FF2B5EF4-FFF2-40B4-BE49-F238E27FC236}">
                          <a16:creationId xmlns:a16="http://schemas.microsoft.com/office/drawing/2014/main" id="{EE83A50F-C1ED-48B1-AC4D-D41396F24A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26" name="角丸四角形 332">
                      <a:extLst>
                        <a:ext uri="{FF2B5EF4-FFF2-40B4-BE49-F238E27FC236}">
                          <a16:creationId xmlns:a16="http://schemas.microsoft.com/office/drawing/2014/main" id="{ED543939-D396-4CDF-883C-F387897FD2D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27" name="角丸四角形 333">
                      <a:extLst>
                        <a:ext uri="{FF2B5EF4-FFF2-40B4-BE49-F238E27FC236}">
                          <a16:creationId xmlns:a16="http://schemas.microsoft.com/office/drawing/2014/main" id="{8D2F3069-E7F2-4C82-95EB-385FDBF1799B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28" name="角丸四角形 334">
                      <a:extLst>
                        <a:ext uri="{FF2B5EF4-FFF2-40B4-BE49-F238E27FC236}">
                          <a16:creationId xmlns:a16="http://schemas.microsoft.com/office/drawing/2014/main" id="{36E325DF-33C0-41F9-A80F-323450487809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968" name="グループ化 967">
            <a:extLst>
              <a:ext uri="{FF2B5EF4-FFF2-40B4-BE49-F238E27FC236}">
                <a16:creationId xmlns:a16="http://schemas.microsoft.com/office/drawing/2014/main" id="{8997615C-B98A-48F6-A3C4-82C49686090E}"/>
              </a:ext>
            </a:extLst>
          </p:cNvPr>
          <p:cNvGrpSpPr/>
          <p:nvPr/>
        </p:nvGrpSpPr>
        <p:grpSpPr>
          <a:xfrm>
            <a:off x="6231317" y="972136"/>
            <a:ext cx="1097555" cy="1469131"/>
            <a:chOff x="5575799" y="1222302"/>
            <a:chExt cx="1097555" cy="1469131"/>
          </a:xfrm>
        </p:grpSpPr>
        <p:grpSp>
          <p:nvGrpSpPr>
            <p:cNvPr id="969" name="グループ化 968">
              <a:extLst>
                <a:ext uri="{FF2B5EF4-FFF2-40B4-BE49-F238E27FC236}">
                  <a16:creationId xmlns:a16="http://schemas.microsoft.com/office/drawing/2014/main" id="{3CFBA764-1926-4C9F-A393-99D05D8BB075}"/>
                </a:ext>
              </a:extLst>
            </p:cNvPr>
            <p:cNvGrpSpPr/>
            <p:nvPr/>
          </p:nvGrpSpPr>
          <p:grpSpPr>
            <a:xfrm>
              <a:off x="5782101" y="1222302"/>
              <a:ext cx="719603" cy="1354335"/>
              <a:chOff x="2984924" y="4671171"/>
              <a:chExt cx="719603" cy="1354335"/>
            </a:xfrm>
          </p:grpSpPr>
          <p:grpSp>
            <p:nvGrpSpPr>
              <p:cNvPr id="997" name="グループ化 996">
                <a:extLst>
                  <a:ext uri="{FF2B5EF4-FFF2-40B4-BE49-F238E27FC236}">
                    <a16:creationId xmlns:a16="http://schemas.microsoft.com/office/drawing/2014/main" id="{B6E952EB-398A-42AF-95BA-A13DF6A864A1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006" name="片側の 2 つの角を丸めた四角形 741">
                  <a:extLst>
                    <a:ext uri="{FF2B5EF4-FFF2-40B4-BE49-F238E27FC236}">
                      <a16:creationId xmlns:a16="http://schemas.microsoft.com/office/drawing/2014/main" id="{E74C82DF-E9A5-4A95-9950-8906B1A4908D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7" name="フリーフォーム 742">
                  <a:extLst>
                    <a:ext uri="{FF2B5EF4-FFF2-40B4-BE49-F238E27FC236}">
                      <a16:creationId xmlns:a16="http://schemas.microsoft.com/office/drawing/2014/main" id="{341CA2D7-02B2-4FA2-91FD-568E8D35DEE2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7B005E82-9878-426B-A498-BB8C2BC07F22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20" name="円/楕円 774">
                    <a:extLst>
                      <a:ext uri="{FF2B5EF4-FFF2-40B4-BE49-F238E27FC236}">
                        <a16:creationId xmlns:a16="http://schemas.microsoft.com/office/drawing/2014/main" id="{FCB38998-F055-4B1E-8A7D-FB0C3D486CD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21" name="円/楕円 775">
                    <a:extLst>
                      <a:ext uri="{FF2B5EF4-FFF2-40B4-BE49-F238E27FC236}">
                        <a16:creationId xmlns:a16="http://schemas.microsoft.com/office/drawing/2014/main" id="{DDE9CC48-DDAE-4A2E-A3BA-6FBF05FB0DE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9" name="円/楕円 776">
                  <a:extLst>
                    <a:ext uri="{FF2B5EF4-FFF2-40B4-BE49-F238E27FC236}">
                      <a16:creationId xmlns:a16="http://schemas.microsoft.com/office/drawing/2014/main" id="{6EBEC8AB-2C1C-4DA4-ADEC-8364F349ABFF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0" name="フリーフォーム 745">
                  <a:extLst>
                    <a:ext uri="{FF2B5EF4-FFF2-40B4-BE49-F238E27FC236}">
                      <a16:creationId xmlns:a16="http://schemas.microsoft.com/office/drawing/2014/main" id="{8C971A95-6F2B-4B70-B189-DDA32A50AF8E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11" name="グループ化 1010">
                  <a:extLst>
                    <a:ext uri="{FF2B5EF4-FFF2-40B4-BE49-F238E27FC236}">
                      <a16:creationId xmlns:a16="http://schemas.microsoft.com/office/drawing/2014/main" id="{93301205-779E-4F11-8817-F3561FCCD4CD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014" name="角丸四角形 749">
                    <a:extLst>
                      <a:ext uri="{FF2B5EF4-FFF2-40B4-BE49-F238E27FC236}">
                        <a16:creationId xmlns:a16="http://schemas.microsoft.com/office/drawing/2014/main" id="{39A753FF-7510-4B54-84E3-CB6D35DB5F89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5" name="円/楕円 785">
                    <a:extLst>
                      <a:ext uri="{FF2B5EF4-FFF2-40B4-BE49-F238E27FC236}">
                        <a16:creationId xmlns:a16="http://schemas.microsoft.com/office/drawing/2014/main" id="{24D17D69-2048-46DC-BCC2-A7A50655ACDB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83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6" name="角丸四角形 751">
                    <a:extLst>
                      <a:ext uri="{FF2B5EF4-FFF2-40B4-BE49-F238E27FC236}">
                        <a16:creationId xmlns:a16="http://schemas.microsoft.com/office/drawing/2014/main" id="{C36EDE24-EA0A-474A-9467-CC14CFF5E0C1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7" name="円/楕円 787">
                    <a:extLst>
                      <a:ext uri="{FF2B5EF4-FFF2-40B4-BE49-F238E27FC236}">
                        <a16:creationId xmlns:a16="http://schemas.microsoft.com/office/drawing/2014/main" id="{C0D0A6A6-BC88-4421-919E-560D8E1A95D5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83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8" name="月 1017">
                    <a:extLst>
                      <a:ext uri="{FF2B5EF4-FFF2-40B4-BE49-F238E27FC236}">
                        <a16:creationId xmlns:a16="http://schemas.microsoft.com/office/drawing/2014/main" id="{D246EE74-3CBF-451F-81ED-4FE7A0194575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19" name="月 1018">
                    <a:extLst>
                      <a:ext uri="{FF2B5EF4-FFF2-40B4-BE49-F238E27FC236}">
                        <a16:creationId xmlns:a16="http://schemas.microsoft.com/office/drawing/2014/main" id="{1E6A77F8-2076-4641-8550-2FBF961820AD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12" name="月 1011">
                  <a:extLst>
                    <a:ext uri="{FF2B5EF4-FFF2-40B4-BE49-F238E27FC236}">
                      <a16:creationId xmlns:a16="http://schemas.microsoft.com/office/drawing/2014/main" id="{635D023A-A7C6-4F93-907A-7826FAE26D01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3" name="円/楕円 4">
                  <a:extLst>
                    <a:ext uri="{FF2B5EF4-FFF2-40B4-BE49-F238E27FC236}">
                      <a16:creationId xmlns:a16="http://schemas.microsoft.com/office/drawing/2014/main" id="{4414B582-D8C2-422B-AC0F-FCC7A82BEC28}"/>
                    </a:ext>
                  </a:extLst>
                </p:cNvPr>
                <p:cNvSpPr/>
                <p:nvPr/>
              </p:nvSpPr>
              <p:spPr>
                <a:xfrm rot="10800000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3692E282-A52B-4E92-BF09-829F343C6520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999" name="片側の 2 つの角を丸めた四角形 734">
                  <a:extLst>
                    <a:ext uri="{FF2B5EF4-FFF2-40B4-BE49-F238E27FC236}">
                      <a16:creationId xmlns:a16="http://schemas.microsoft.com/office/drawing/2014/main" id="{B1B16F10-286A-47F9-BB75-E2C080FDDD57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00" name="グループ化 999">
                  <a:extLst>
                    <a:ext uri="{FF2B5EF4-FFF2-40B4-BE49-F238E27FC236}">
                      <a16:creationId xmlns:a16="http://schemas.microsoft.com/office/drawing/2014/main" id="{D6D01FDC-B703-4598-8296-369EE468E9D6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04" name="台形 1003">
                    <a:extLst>
                      <a:ext uri="{FF2B5EF4-FFF2-40B4-BE49-F238E27FC236}">
                        <a16:creationId xmlns:a16="http://schemas.microsoft.com/office/drawing/2014/main" id="{C0B2DE58-A0C9-4EE0-9BAA-2E47DB6BACB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5" name="台形 1004">
                    <a:extLst>
                      <a:ext uri="{FF2B5EF4-FFF2-40B4-BE49-F238E27FC236}">
                        <a16:creationId xmlns:a16="http://schemas.microsoft.com/office/drawing/2014/main" id="{D22EC8ED-DE3E-47C2-9D1A-EED8FD439534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1" name="グループ化 1000">
                  <a:extLst>
                    <a:ext uri="{FF2B5EF4-FFF2-40B4-BE49-F238E27FC236}">
                      <a16:creationId xmlns:a16="http://schemas.microsoft.com/office/drawing/2014/main" id="{F6A7918F-5B08-4C60-95EE-92A6042263AC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02" name="直角三角形 1001">
                    <a:extLst>
                      <a:ext uri="{FF2B5EF4-FFF2-40B4-BE49-F238E27FC236}">
                        <a16:creationId xmlns:a16="http://schemas.microsoft.com/office/drawing/2014/main" id="{2711DB35-FC20-4249-A03D-45D0D2E7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03" name="直角三角形 1002">
                    <a:extLst>
                      <a:ext uri="{FF2B5EF4-FFF2-40B4-BE49-F238E27FC236}">
                        <a16:creationId xmlns:a16="http://schemas.microsoft.com/office/drawing/2014/main" id="{71C3235B-1B34-4796-ABE2-86577AF29F99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70" name="グループ化 969">
              <a:extLst>
                <a:ext uri="{FF2B5EF4-FFF2-40B4-BE49-F238E27FC236}">
                  <a16:creationId xmlns:a16="http://schemas.microsoft.com/office/drawing/2014/main" id="{E5E5DAB6-A714-4AC8-8ADA-EE422D21D3E6}"/>
                </a:ext>
              </a:extLst>
            </p:cNvPr>
            <p:cNvGrpSpPr/>
            <p:nvPr/>
          </p:nvGrpSpPr>
          <p:grpSpPr>
            <a:xfrm>
              <a:off x="6289345" y="1544888"/>
              <a:ext cx="384009" cy="1016013"/>
              <a:chOff x="-1237212" y="4644497"/>
              <a:chExt cx="384009" cy="1016013"/>
            </a:xfrm>
          </p:grpSpPr>
          <p:sp>
            <p:nvSpPr>
              <p:cNvPr id="986" name="角丸四角形 177">
                <a:extLst>
                  <a:ext uri="{FF2B5EF4-FFF2-40B4-BE49-F238E27FC236}">
                    <a16:creationId xmlns:a16="http://schemas.microsoft.com/office/drawing/2014/main" id="{B8925ED8-2C6A-449B-83EC-58D18DABE704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CBAFAADB-5641-4810-B5F1-36C5C03D0E93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ECD29967-A593-4918-BB17-242F11BE26E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993" name="四角形: 角を丸くする 992">
                    <a:extLst>
                      <a:ext uri="{FF2B5EF4-FFF2-40B4-BE49-F238E27FC236}">
                        <a16:creationId xmlns:a16="http://schemas.microsoft.com/office/drawing/2014/main" id="{F88FB24D-F700-48BA-BCED-3235DA44B760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4" name="四角形: 角を丸くする 993">
                    <a:extLst>
                      <a:ext uri="{FF2B5EF4-FFF2-40B4-BE49-F238E27FC236}">
                        <a16:creationId xmlns:a16="http://schemas.microsoft.com/office/drawing/2014/main" id="{1E0759A1-4162-4C45-9270-A5CDAC3C0113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9652E006-3D31-4183-B25A-1363B88CB60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BF67E132-3D66-47ED-BF55-1855F81E7C3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F91844B1-FBD4-44FA-B36D-9A86E57EA985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B7EECB6D-33ED-4BDE-8DCC-4B2F123478BA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B67B99C0-97F1-41F9-9805-85A549F37B88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90" name="片側の 2 つの角を丸めた四角形 186">
                  <a:extLst>
                    <a:ext uri="{FF2B5EF4-FFF2-40B4-BE49-F238E27FC236}">
                      <a16:creationId xmlns:a16="http://schemas.microsoft.com/office/drawing/2014/main" id="{0D9D67D7-5528-427F-8255-306320ECEFE3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47B74922-C1D0-41A9-99AB-08CF79159EAE}"/>
                </a:ext>
              </a:extLst>
            </p:cNvPr>
            <p:cNvGrpSpPr/>
            <p:nvPr/>
          </p:nvGrpSpPr>
          <p:grpSpPr>
            <a:xfrm flipH="1">
              <a:off x="5575799" y="2125535"/>
              <a:ext cx="553162" cy="565898"/>
              <a:chOff x="8551655" y="1545754"/>
              <a:chExt cx="1042798" cy="1066807"/>
            </a:xfrm>
          </p:grpSpPr>
          <p:sp>
            <p:nvSpPr>
              <p:cNvPr id="972" name="角丸四角形 177">
                <a:extLst>
                  <a:ext uri="{FF2B5EF4-FFF2-40B4-BE49-F238E27FC236}">
                    <a16:creationId xmlns:a16="http://schemas.microsoft.com/office/drawing/2014/main" id="{137702A7-0099-4DBF-814D-62F30AD2F99C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8993CDEE-BD25-4243-938E-0315E5F7CFFC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983" name="円/楕円 24">
                  <a:extLst>
                    <a:ext uri="{FF2B5EF4-FFF2-40B4-BE49-F238E27FC236}">
                      <a16:creationId xmlns:a16="http://schemas.microsoft.com/office/drawing/2014/main" id="{4A083556-BFEC-46B6-B46E-2D58397B8523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4" name="円/楕円 24">
                  <a:extLst>
                    <a:ext uri="{FF2B5EF4-FFF2-40B4-BE49-F238E27FC236}">
                      <a16:creationId xmlns:a16="http://schemas.microsoft.com/office/drawing/2014/main" id="{FE260D34-D899-45B8-B04B-BACDCADCE7DB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985" name="円/楕円 24">
                  <a:extLst>
                    <a:ext uri="{FF2B5EF4-FFF2-40B4-BE49-F238E27FC236}">
                      <a16:creationId xmlns:a16="http://schemas.microsoft.com/office/drawing/2014/main" id="{7319792F-F387-4FBA-9FF3-D4C38743FC36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974" name="グループ化 973">
                <a:extLst>
                  <a:ext uri="{FF2B5EF4-FFF2-40B4-BE49-F238E27FC236}">
                    <a16:creationId xmlns:a16="http://schemas.microsoft.com/office/drawing/2014/main" id="{739B1EE3-2C52-4B00-A0C9-0567875E1B5A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975" name="角丸四角形 278">
                  <a:extLst>
                    <a:ext uri="{FF2B5EF4-FFF2-40B4-BE49-F238E27FC236}">
                      <a16:creationId xmlns:a16="http://schemas.microsoft.com/office/drawing/2014/main" id="{11F4D974-DBFC-4EC0-8ABE-1B0CA20B542F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76" name="グループ化 975">
                  <a:extLst>
                    <a:ext uri="{FF2B5EF4-FFF2-40B4-BE49-F238E27FC236}">
                      <a16:creationId xmlns:a16="http://schemas.microsoft.com/office/drawing/2014/main" id="{36AA49AD-7F95-4B83-8D52-36FF8B82B38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977" name="円/楕円 25">
                    <a:extLst>
                      <a:ext uri="{FF2B5EF4-FFF2-40B4-BE49-F238E27FC236}">
                        <a16:creationId xmlns:a16="http://schemas.microsoft.com/office/drawing/2014/main" id="{4C638E6D-3501-4B6D-A549-1E980630C9F9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978" name="グループ化 977">
                    <a:extLst>
                      <a:ext uri="{FF2B5EF4-FFF2-40B4-BE49-F238E27FC236}">
                        <a16:creationId xmlns:a16="http://schemas.microsoft.com/office/drawing/2014/main" id="{F4EF4F46-A6C8-4D76-8300-C08A0180983D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979" name="角丸四角形 331">
                      <a:extLst>
                        <a:ext uri="{FF2B5EF4-FFF2-40B4-BE49-F238E27FC236}">
                          <a16:creationId xmlns:a16="http://schemas.microsoft.com/office/drawing/2014/main" id="{3185CF19-B395-4507-9DA5-5EAE6EC5D35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80" name="角丸四角形 332">
                      <a:extLst>
                        <a:ext uri="{FF2B5EF4-FFF2-40B4-BE49-F238E27FC236}">
                          <a16:creationId xmlns:a16="http://schemas.microsoft.com/office/drawing/2014/main" id="{B61F5F79-43D1-46F0-BD52-B40FDC2C2125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81" name="角丸四角形 333">
                      <a:extLst>
                        <a:ext uri="{FF2B5EF4-FFF2-40B4-BE49-F238E27FC236}">
                          <a16:creationId xmlns:a16="http://schemas.microsoft.com/office/drawing/2014/main" id="{2B25BCFC-ADFB-4B4B-8CBB-F38D82EFDDF5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982" name="角丸四角形 334">
                      <a:extLst>
                        <a:ext uri="{FF2B5EF4-FFF2-40B4-BE49-F238E27FC236}">
                          <a16:creationId xmlns:a16="http://schemas.microsoft.com/office/drawing/2014/main" id="{DF206052-1B85-4B0E-B0C7-98892E77EA43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5898B51A-139B-4F5A-A570-AA41800473C6}"/>
              </a:ext>
            </a:extLst>
          </p:cNvPr>
          <p:cNvGrpSpPr/>
          <p:nvPr/>
        </p:nvGrpSpPr>
        <p:grpSpPr>
          <a:xfrm>
            <a:off x="8086324" y="1033265"/>
            <a:ext cx="1095349" cy="1408002"/>
            <a:chOff x="6699574" y="1283431"/>
            <a:chExt cx="1095349" cy="1408002"/>
          </a:xfrm>
        </p:grpSpPr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AD71F24E-0B9E-48FE-8787-A261C263A2D6}"/>
                </a:ext>
              </a:extLst>
            </p:cNvPr>
            <p:cNvGrpSpPr/>
            <p:nvPr/>
          </p:nvGrpSpPr>
          <p:grpSpPr>
            <a:xfrm>
              <a:off x="6904561" y="1283431"/>
              <a:ext cx="719603" cy="1293206"/>
              <a:chOff x="4108550" y="4732300"/>
              <a:chExt cx="719603" cy="1293206"/>
            </a:xfrm>
          </p:grpSpPr>
          <p:grpSp>
            <p:nvGrpSpPr>
              <p:cNvPr id="1051" name="グループ化 1050">
                <a:extLst>
                  <a:ext uri="{FF2B5EF4-FFF2-40B4-BE49-F238E27FC236}">
                    <a16:creationId xmlns:a16="http://schemas.microsoft.com/office/drawing/2014/main" id="{7950029B-F052-4856-9AF5-DEE0D7C7757D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60" name="角丸四角形 1206">
                  <a:extLst>
                    <a:ext uri="{FF2B5EF4-FFF2-40B4-BE49-F238E27FC236}">
                      <a16:creationId xmlns:a16="http://schemas.microsoft.com/office/drawing/2014/main" id="{8655BBC5-282E-4704-9638-479D2D1EC9DB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1" name="片側の 2 つの角を丸めた四角形 768">
                  <a:extLst>
                    <a:ext uri="{FF2B5EF4-FFF2-40B4-BE49-F238E27FC236}">
                      <a16:creationId xmlns:a16="http://schemas.microsoft.com/office/drawing/2014/main" id="{CB8E7429-60A5-4A0E-8942-FCC4E21AA9A0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431EA441-AD2D-4274-BB66-86C4520E5B40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71" name="円/楕円 745">
                    <a:extLst>
                      <a:ext uri="{FF2B5EF4-FFF2-40B4-BE49-F238E27FC236}">
                        <a16:creationId xmlns:a16="http://schemas.microsoft.com/office/drawing/2014/main" id="{258FC160-90AE-44F7-9915-AF1FAD2C8C3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2" name="円/楕円 746">
                    <a:extLst>
                      <a:ext uri="{FF2B5EF4-FFF2-40B4-BE49-F238E27FC236}">
                        <a16:creationId xmlns:a16="http://schemas.microsoft.com/office/drawing/2014/main" id="{DD9CC7CD-D416-46AC-A4C8-C357BC24607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63" name="角丸四角形 770">
                  <a:extLst>
                    <a:ext uri="{FF2B5EF4-FFF2-40B4-BE49-F238E27FC236}">
                      <a16:creationId xmlns:a16="http://schemas.microsoft.com/office/drawing/2014/main" id="{AF1C7106-C384-4E89-AD83-52EFFAF7BA78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64" name="グループ化 1063">
                  <a:extLst>
                    <a:ext uri="{FF2B5EF4-FFF2-40B4-BE49-F238E27FC236}">
                      <a16:creationId xmlns:a16="http://schemas.microsoft.com/office/drawing/2014/main" id="{67CFD366-947E-4733-8DA1-1CD116C2FD56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211260"/>
                  <a:chOff x="4232627" y="4959727"/>
                  <a:chExt cx="482174" cy="211260"/>
                </a:xfrm>
              </p:grpSpPr>
              <p:sp>
                <p:nvSpPr>
                  <p:cNvPr id="1067" name="フローチャート: 端子 650">
                    <a:extLst>
                      <a:ext uri="{FF2B5EF4-FFF2-40B4-BE49-F238E27FC236}">
                        <a16:creationId xmlns:a16="http://schemas.microsoft.com/office/drawing/2014/main" id="{B534E33D-6140-4C03-BF26-8BB6B3D1CED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8" name="フローチャート: 端子 651">
                    <a:extLst>
                      <a:ext uri="{FF2B5EF4-FFF2-40B4-BE49-F238E27FC236}">
                        <a16:creationId xmlns:a16="http://schemas.microsoft.com/office/drawing/2014/main" id="{28491A74-59CD-4475-ABBC-48A2F6B59F2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9" name="円/楕円 757">
                    <a:extLst>
                      <a:ext uri="{FF2B5EF4-FFF2-40B4-BE49-F238E27FC236}">
                        <a16:creationId xmlns:a16="http://schemas.microsoft.com/office/drawing/2014/main" id="{BEDCE2DB-B4FD-4B43-8A72-D3BD07D69C6F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8036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0" name="円/楕円 758">
                    <a:extLst>
                      <a:ext uri="{FF2B5EF4-FFF2-40B4-BE49-F238E27FC236}">
                        <a16:creationId xmlns:a16="http://schemas.microsoft.com/office/drawing/2014/main" id="{23BE2435-8812-49BD-A29B-DF3FA23D05F8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8036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65" name="フリーフォーム 772">
                  <a:extLst>
                    <a:ext uri="{FF2B5EF4-FFF2-40B4-BE49-F238E27FC236}">
                      <a16:creationId xmlns:a16="http://schemas.microsoft.com/office/drawing/2014/main" id="{42356218-78BD-46F3-881B-5B455965E997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66" name="円/楕円 4">
                  <a:extLst>
                    <a:ext uri="{FF2B5EF4-FFF2-40B4-BE49-F238E27FC236}">
                      <a16:creationId xmlns:a16="http://schemas.microsoft.com/office/drawing/2014/main" id="{9EF6BA7F-0041-43BA-B533-CE9DA25AFACD}"/>
                    </a:ext>
                  </a:extLst>
                </p:cNvPr>
                <p:cNvSpPr/>
                <p:nvPr/>
              </p:nvSpPr>
              <p:spPr>
                <a:xfrm rot="10800000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7C0BDD05-5839-40FF-A660-AF269348D8C4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53" name="片側の 2 つの角を丸めた四角形 760">
                  <a:extLst>
                    <a:ext uri="{FF2B5EF4-FFF2-40B4-BE49-F238E27FC236}">
                      <a16:creationId xmlns:a16="http://schemas.microsoft.com/office/drawing/2014/main" id="{54F51FDF-9372-4F2F-B4FA-AD174F83B6E8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950F9CA3-AF2A-421E-AB54-3BDA4B6B54AC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58" name="台形 1057">
                    <a:extLst>
                      <a:ext uri="{FF2B5EF4-FFF2-40B4-BE49-F238E27FC236}">
                        <a16:creationId xmlns:a16="http://schemas.microsoft.com/office/drawing/2014/main" id="{5699F416-0C77-425F-A19C-B8EDA57BEC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9" name="台形 1058">
                    <a:extLst>
                      <a:ext uri="{FF2B5EF4-FFF2-40B4-BE49-F238E27FC236}">
                        <a16:creationId xmlns:a16="http://schemas.microsoft.com/office/drawing/2014/main" id="{365283B0-44DF-4816-B5DF-19F5CFCF3F26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55" name="グループ化 1054">
                  <a:extLst>
                    <a:ext uri="{FF2B5EF4-FFF2-40B4-BE49-F238E27FC236}">
                      <a16:creationId xmlns:a16="http://schemas.microsoft.com/office/drawing/2014/main" id="{C7014FF2-A5B7-4B61-AF07-8A8984EE35A3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56" name="直角三角形 1055">
                    <a:extLst>
                      <a:ext uri="{FF2B5EF4-FFF2-40B4-BE49-F238E27FC236}">
                        <a16:creationId xmlns:a16="http://schemas.microsoft.com/office/drawing/2014/main" id="{B15780FE-A2DE-492F-833A-4265F0A06BF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7" name="直角三角形 1056">
                    <a:extLst>
                      <a:ext uri="{FF2B5EF4-FFF2-40B4-BE49-F238E27FC236}">
                        <a16:creationId xmlns:a16="http://schemas.microsoft.com/office/drawing/2014/main" id="{1A3C483A-DB22-470F-B08D-6511D4687BE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0D07B9AC-0F9F-41F5-BD53-E3CE70F7CE7D}"/>
                </a:ext>
              </a:extLst>
            </p:cNvPr>
            <p:cNvGrpSpPr/>
            <p:nvPr/>
          </p:nvGrpSpPr>
          <p:grpSpPr>
            <a:xfrm>
              <a:off x="7410914" y="1544888"/>
              <a:ext cx="384009" cy="1016013"/>
              <a:chOff x="-1237212" y="4644497"/>
              <a:chExt cx="384009" cy="1016013"/>
            </a:xfrm>
          </p:grpSpPr>
          <p:sp>
            <p:nvSpPr>
              <p:cNvPr id="1040" name="角丸四角形 177">
                <a:extLst>
                  <a:ext uri="{FF2B5EF4-FFF2-40B4-BE49-F238E27FC236}">
                    <a16:creationId xmlns:a16="http://schemas.microsoft.com/office/drawing/2014/main" id="{792A82EC-A83F-4BE9-9696-2E66865740FE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0B4FC44B-2509-4D04-AF65-38C50880DD50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45" name="グループ化 1044">
                  <a:extLst>
                    <a:ext uri="{FF2B5EF4-FFF2-40B4-BE49-F238E27FC236}">
                      <a16:creationId xmlns:a16="http://schemas.microsoft.com/office/drawing/2014/main" id="{F9813188-6D5E-45BB-90FB-328A45A6BD15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47" name="四角形: 角を丸くする 1046">
                    <a:extLst>
                      <a:ext uri="{FF2B5EF4-FFF2-40B4-BE49-F238E27FC236}">
                        <a16:creationId xmlns:a16="http://schemas.microsoft.com/office/drawing/2014/main" id="{1089CC9A-F599-441A-B128-BA55DD799F6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8" name="四角形: 角を丸くする 1047">
                    <a:extLst>
                      <a:ext uri="{FF2B5EF4-FFF2-40B4-BE49-F238E27FC236}">
                        <a16:creationId xmlns:a16="http://schemas.microsoft.com/office/drawing/2014/main" id="{F1B22965-E840-43C0-968B-6C2499FFF53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9" name="フリーフォーム: 図形 1048">
                    <a:extLst>
                      <a:ext uri="{FF2B5EF4-FFF2-40B4-BE49-F238E27FC236}">
                        <a16:creationId xmlns:a16="http://schemas.microsoft.com/office/drawing/2014/main" id="{B0CE6FB6-8D7E-4BBB-953C-76723E97AA8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0" name="フリーフォーム: 図形 1049">
                    <a:extLst>
                      <a:ext uri="{FF2B5EF4-FFF2-40B4-BE49-F238E27FC236}">
                        <a16:creationId xmlns:a16="http://schemas.microsoft.com/office/drawing/2014/main" id="{29528F80-1F78-4DB7-AEFF-4F90AC56B09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46" name="フリーフォーム: 図形 1045">
                  <a:extLst>
                    <a:ext uri="{FF2B5EF4-FFF2-40B4-BE49-F238E27FC236}">
                      <a16:creationId xmlns:a16="http://schemas.microsoft.com/office/drawing/2014/main" id="{6BBBCBB3-C2CC-42F0-B645-31FEFF9BFCB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768538D9-84B3-49D7-84B2-B01AA1A8F92A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043" name="台形 1042">
                  <a:extLst>
                    <a:ext uri="{FF2B5EF4-FFF2-40B4-BE49-F238E27FC236}">
                      <a16:creationId xmlns:a16="http://schemas.microsoft.com/office/drawing/2014/main" id="{14484BA7-942B-459F-A97E-700D8220B26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44" name="片側の 2 つの角を丸めた四角形 186">
                  <a:extLst>
                    <a:ext uri="{FF2B5EF4-FFF2-40B4-BE49-F238E27FC236}">
                      <a16:creationId xmlns:a16="http://schemas.microsoft.com/office/drawing/2014/main" id="{C093CB12-CC92-47F6-A695-B3E771D34CA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AEC1E47F-F98C-49DC-8231-F6EDBB57EF69}"/>
                </a:ext>
              </a:extLst>
            </p:cNvPr>
            <p:cNvGrpSpPr/>
            <p:nvPr/>
          </p:nvGrpSpPr>
          <p:grpSpPr>
            <a:xfrm flipH="1">
              <a:off x="6699574" y="2125535"/>
              <a:ext cx="553162" cy="565898"/>
              <a:chOff x="8551655" y="1545754"/>
              <a:chExt cx="1042798" cy="1066807"/>
            </a:xfrm>
          </p:grpSpPr>
          <p:sp>
            <p:nvSpPr>
              <p:cNvPr id="1026" name="角丸四角形 177">
                <a:extLst>
                  <a:ext uri="{FF2B5EF4-FFF2-40B4-BE49-F238E27FC236}">
                    <a16:creationId xmlns:a16="http://schemas.microsoft.com/office/drawing/2014/main" id="{B7B891B9-46B6-4EC2-8252-B9FB8A63D793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74999028-A927-4EC3-9061-2AF3DABE4E18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037" name="円/楕円 24">
                  <a:extLst>
                    <a:ext uri="{FF2B5EF4-FFF2-40B4-BE49-F238E27FC236}">
                      <a16:creationId xmlns:a16="http://schemas.microsoft.com/office/drawing/2014/main" id="{304222E4-9ABB-48BA-8613-DF98126B24A2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8" name="円/楕円 24">
                  <a:extLst>
                    <a:ext uri="{FF2B5EF4-FFF2-40B4-BE49-F238E27FC236}">
                      <a16:creationId xmlns:a16="http://schemas.microsoft.com/office/drawing/2014/main" id="{D4D9B6EE-C102-4BCA-827B-87D4449B9BB7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39" name="円/楕円 24">
                  <a:extLst>
                    <a:ext uri="{FF2B5EF4-FFF2-40B4-BE49-F238E27FC236}">
                      <a16:creationId xmlns:a16="http://schemas.microsoft.com/office/drawing/2014/main" id="{6FFB0FCC-F2CE-4871-86C0-C9ED01D5C10B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59EAECD6-463E-4017-8780-83EC5F7933AC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1029" name="角丸四角形 278">
                  <a:extLst>
                    <a:ext uri="{FF2B5EF4-FFF2-40B4-BE49-F238E27FC236}">
                      <a16:creationId xmlns:a16="http://schemas.microsoft.com/office/drawing/2014/main" id="{17C8704D-7D88-4237-876F-3077CE4299CE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1A4779B1-FD35-4DA3-84D7-BB2C418B2E55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031" name="円/楕円 25">
                    <a:extLst>
                      <a:ext uri="{FF2B5EF4-FFF2-40B4-BE49-F238E27FC236}">
                        <a16:creationId xmlns:a16="http://schemas.microsoft.com/office/drawing/2014/main" id="{3E643817-BB3E-45BB-BCD0-5EA32D7DD5B2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032" name="グループ化 1031">
                    <a:extLst>
                      <a:ext uri="{FF2B5EF4-FFF2-40B4-BE49-F238E27FC236}">
                        <a16:creationId xmlns:a16="http://schemas.microsoft.com/office/drawing/2014/main" id="{69C3D23E-13AB-4DCE-8C15-F34FFE452752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033" name="角丸四角形 331">
                      <a:extLst>
                        <a:ext uri="{FF2B5EF4-FFF2-40B4-BE49-F238E27FC236}">
                          <a16:creationId xmlns:a16="http://schemas.microsoft.com/office/drawing/2014/main" id="{41BBC544-83CA-44CA-8B11-BB1759A5108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4" name="角丸四角形 332">
                      <a:extLst>
                        <a:ext uri="{FF2B5EF4-FFF2-40B4-BE49-F238E27FC236}">
                          <a16:creationId xmlns:a16="http://schemas.microsoft.com/office/drawing/2014/main" id="{60501294-928E-474C-9FBF-E9023BC30FED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5" name="角丸四角形 333">
                      <a:extLst>
                        <a:ext uri="{FF2B5EF4-FFF2-40B4-BE49-F238E27FC236}">
                          <a16:creationId xmlns:a16="http://schemas.microsoft.com/office/drawing/2014/main" id="{B9F6E113-431D-4958-A869-97542ED43B6D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036" name="角丸四角形 334">
                      <a:extLst>
                        <a:ext uri="{FF2B5EF4-FFF2-40B4-BE49-F238E27FC236}">
                          <a16:creationId xmlns:a16="http://schemas.microsoft.com/office/drawing/2014/main" id="{B4AC119D-63EE-45A4-ACE5-02C1052C683C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73" name="グループ化 1072">
            <a:extLst>
              <a:ext uri="{FF2B5EF4-FFF2-40B4-BE49-F238E27FC236}">
                <a16:creationId xmlns:a16="http://schemas.microsoft.com/office/drawing/2014/main" id="{491B2870-F1B4-455F-91C2-ABE269B5BF53}"/>
              </a:ext>
            </a:extLst>
          </p:cNvPr>
          <p:cNvGrpSpPr/>
          <p:nvPr/>
        </p:nvGrpSpPr>
        <p:grpSpPr>
          <a:xfrm>
            <a:off x="683069" y="2677214"/>
            <a:ext cx="1003190" cy="1659878"/>
            <a:chOff x="2208077" y="3322205"/>
            <a:chExt cx="1003190" cy="1659878"/>
          </a:xfrm>
        </p:grpSpPr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73B85D58-E574-43EA-BAD7-1288E71BDDF4}"/>
                </a:ext>
              </a:extLst>
            </p:cNvPr>
            <p:cNvGrpSpPr/>
            <p:nvPr/>
          </p:nvGrpSpPr>
          <p:grpSpPr>
            <a:xfrm>
              <a:off x="2268972" y="3322205"/>
              <a:ext cx="822595" cy="1451192"/>
              <a:chOff x="2268972" y="3322205"/>
              <a:chExt cx="822595" cy="1451192"/>
            </a:xfrm>
          </p:grpSpPr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A5F2A62A-8A10-47A0-9458-C333EAB8F338}"/>
                  </a:ext>
                </a:extLst>
              </p:cNvPr>
              <p:cNvGrpSpPr/>
              <p:nvPr/>
            </p:nvGrpSpPr>
            <p:grpSpPr>
              <a:xfrm>
                <a:off x="2268972" y="3322205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110" name="片側の 2 つの角を丸めた四角形 1191">
                  <a:extLst>
                    <a:ext uri="{FF2B5EF4-FFF2-40B4-BE49-F238E27FC236}">
                      <a16:creationId xmlns:a16="http://schemas.microsoft.com/office/drawing/2014/main" id="{5290DEE0-24AE-49F0-8093-C78480B33E0F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1" name="フリーフォーム 1192">
                  <a:extLst>
                    <a:ext uri="{FF2B5EF4-FFF2-40B4-BE49-F238E27FC236}">
                      <a16:creationId xmlns:a16="http://schemas.microsoft.com/office/drawing/2014/main" id="{0FE41CFA-6F8F-4BCC-9C97-42FFE6091EDD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505E64B7-F070-4EF9-9604-F8751CA92EFA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124" name="円/楕円 838">
                    <a:extLst>
                      <a:ext uri="{FF2B5EF4-FFF2-40B4-BE49-F238E27FC236}">
                        <a16:creationId xmlns:a16="http://schemas.microsoft.com/office/drawing/2014/main" id="{3E28852D-E031-4F3B-8955-CDCD8CE8A35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5" name="円/楕円 839">
                    <a:extLst>
                      <a:ext uri="{FF2B5EF4-FFF2-40B4-BE49-F238E27FC236}">
                        <a16:creationId xmlns:a16="http://schemas.microsoft.com/office/drawing/2014/main" id="{823BBEC5-1580-409E-B842-5E8F1718CC9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13" name="円/楕円 840">
                  <a:extLst>
                    <a:ext uri="{FF2B5EF4-FFF2-40B4-BE49-F238E27FC236}">
                      <a16:creationId xmlns:a16="http://schemas.microsoft.com/office/drawing/2014/main" id="{30B74E6F-7257-4E19-A6E9-B5D6C00810E9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4" name="フリーフォーム 1195">
                  <a:extLst>
                    <a:ext uri="{FF2B5EF4-FFF2-40B4-BE49-F238E27FC236}">
                      <a16:creationId xmlns:a16="http://schemas.microsoft.com/office/drawing/2014/main" id="{DEAF6BB5-A958-4303-A69A-AF936BD57B6A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15" name="フリーフォーム 1196">
                  <a:extLst>
                    <a:ext uri="{FF2B5EF4-FFF2-40B4-BE49-F238E27FC236}">
                      <a16:creationId xmlns:a16="http://schemas.microsoft.com/office/drawing/2014/main" id="{752F58E7-C271-4F9E-9FD5-FDA4458E046D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084236F5-3312-44B5-B841-12A048F246D7}"/>
                    </a:ext>
                  </a:extLst>
                </p:cNvPr>
                <p:cNvGrpSpPr/>
                <p:nvPr/>
              </p:nvGrpSpPr>
              <p:grpSpPr>
                <a:xfrm>
                  <a:off x="-305013" y="4913132"/>
                  <a:ext cx="513820" cy="259970"/>
                  <a:chOff x="-298046" y="4913132"/>
                  <a:chExt cx="513820" cy="259970"/>
                </a:xfrm>
              </p:grpSpPr>
              <p:sp>
                <p:nvSpPr>
                  <p:cNvPr id="1118" name="楕円 14">
                    <a:extLst>
                      <a:ext uri="{FF2B5EF4-FFF2-40B4-BE49-F238E27FC236}">
                        <a16:creationId xmlns:a16="http://schemas.microsoft.com/office/drawing/2014/main" id="{52ED9197-F9C7-41F0-8A6A-84887E79AC80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9" name="楕円 562">
                    <a:extLst>
                      <a:ext uri="{FF2B5EF4-FFF2-40B4-BE49-F238E27FC236}">
                        <a16:creationId xmlns:a16="http://schemas.microsoft.com/office/drawing/2014/main" id="{737C57D3-753C-4393-95FA-5D430701AC14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0" name="楕円 563">
                    <a:extLst>
                      <a:ext uri="{FF2B5EF4-FFF2-40B4-BE49-F238E27FC236}">
                        <a16:creationId xmlns:a16="http://schemas.microsoft.com/office/drawing/2014/main" id="{09C317DB-E603-40CB-A3D6-1DE65D48ED99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1" name="楕円 564">
                    <a:extLst>
                      <a:ext uri="{FF2B5EF4-FFF2-40B4-BE49-F238E27FC236}">
                        <a16:creationId xmlns:a16="http://schemas.microsoft.com/office/drawing/2014/main" id="{2CA78BD4-6FD1-4C5E-9FD9-CDDEEFFC02FE}"/>
                      </a:ext>
                    </a:extLst>
                  </p:cNvPr>
                  <p:cNvSpPr/>
                  <p:nvPr/>
                </p:nvSpPr>
                <p:spPr>
                  <a:xfrm>
                    <a:off x="67575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2" name="フリーフォーム 1203">
                    <a:extLst>
                      <a:ext uri="{FF2B5EF4-FFF2-40B4-BE49-F238E27FC236}">
                        <a16:creationId xmlns:a16="http://schemas.microsoft.com/office/drawing/2014/main" id="{E7AC0C24-C4F3-42D2-9800-440C5DEBE410}"/>
                      </a:ext>
                    </a:extLst>
                  </p:cNvPr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3" name="フリーフォーム 1204">
                    <a:extLst>
                      <a:ext uri="{FF2B5EF4-FFF2-40B4-BE49-F238E27FC236}">
                        <a16:creationId xmlns:a16="http://schemas.microsoft.com/office/drawing/2014/main" id="{F21E6F1E-3E60-4240-B5D4-0899E37C47F0}"/>
                      </a:ext>
                    </a:extLst>
                  </p:cNvPr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17" name="円/楕円 4">
                  <a:extLst>
                    <a:ext uri="{FF2B5EF4-FFF2-40B4-BE49-F238E27FC236}">
                      <a16:creationId xmlns:a16="http://schemas.microsoft.com/office/drawing/2014/main" id="{DDABFF6A-7B98-4A78-9658-FC2974AA644B}"/>
                    </a:ext>
                  </a:extLst>
                </p:cNvPr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96E21D5F-E23A-48C2-BD0C-1D5EEDE7F913}"/>
                  </a:ext>
                </a:extLst>
              </p:cNvPr>
              <p:cNvGrpSpPr/>
              <p:nvPr/>
            </p:nvGrpSpPr>
            <p:grpSpPr>
              <a:xfrm>
                <a:off x="2377836" y="4236642"/>
                <a:ext cx="604867" cy="536755"/>
                <a:chOff x="-350536" y="5488751"/>
                <a:chExt cx="604867" cy="536755"/>
              </a:xfrm>
            </p:grpSpPr>
            <p:sp>
              <p:nvSpPr>
                <p:cNvPr id="1103" name="片側の 2 つの角を丸めた四角形 1184">
                  <a:extLst>
                    <a:ext uri="{FF2B5EF4-FFF2-40B4-BE49-F238E27FC236}">
                      <a16:creationId xmlns:a16="http://schemas.microsoft.com/office/drawing/2014/main" id="{962D7063-1A65-4390-A00B-366EE6B0FBD5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04" name="グループ化 1103">
                  <a:extLst>
                    <a:ext uri="{FF2B5EF4-FFF2-40B4-BE49-F238E27FC236}">
                      <a16:creationId xmlns:a16="http://schemas.microsoft.com/office/drawing/2014/main" id="{50809C2D-6809-4970-998C-100B0B3ED4CC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08" name="台形 1107">
                    <a:extLst>
                      <a:ext uri="{FF2B5EF4-FFF2-40B4-BE49-F238E27FC236}">
                        <a16:creationId xmlns:a16="http://schemas.microsoft.com/office/drawing/2014/main" id="{46F2431B-6F83-4452-9EB5-421F22812A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9" name="台形 1108">
                    <a:extLst>
                      <a:ext uri="{FF2B5EF4-FFF2-40B4-BE49-F238E27FC236}">
                        <a16:creationId xmlns:a16="http://schemas.microsoft.com/office/drawing/2014/main" id="{ED55188D-6A63-444D-86C7-769577236E9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052DF8FD-0014-4C34-8599-73D264C817F6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06" name="直角三角形 1105">
                    <a:extLst>
                      <a:ext uri="{FF2B5EF4-FFF2-40B4-BE49-F238E27FC236}">
                        <a16:creationId xmlns:a16="http://schemas.microsoft.com/office/drawing/2014/main" id="{10CABFD9-0C0B-43B1-982C-70C1EB5C355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7" name="直角三角形 1106">
                    <a:extLst>
                      <a:ext uri="{FF2B5EF4-FFF2-40B4-BE49-F238E27FC236}">
                        <a16:creationId xmlns:a16="http://schemas.microsoft.com/office/drawing/2014/main" id="{FF93DF0F-FAC2-493E-9757-F160B637609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75" name="グループ化 1074">
              <a:extLst>
                <a:ext uri="{FF2B5EF4-FFF2-40B4-BE49-F238E27FC236}">
                  <a16:creationId xmlns:a16="http://schemas.microsoft.com/office/drawing/2014/main" id="{E37EC52C-2B27-45FC-A26B-D42A2DBF2CC4}"/>
                </a:ext>
              </a:extLst>
            </p:cNvPr>
            <p:cNvGrpSpPr/>
            <p:nvPr/>
          </p:nvGrpSpPr>
          <p:grpSpPr>
            <a:xfrm>
              <a:off x="2827258" y="3742897"/>
              <a:ext cx="384009" cy="1016013"/>
              <a:chOff x="-1237212" y="4644497"/>
              <a:chExt cx="384009" cy="1016013"/>
            </a:xfrm>
          </p:grpSpPr>
          <p:sp>
            <p:nvSpPr>
              <p:cNvPr id="1090" name="角丸四角形 177">
                <a:extLst>
                  <a:ext uri="{FF2B5EF4-FFF2-40B4-BE49-F238E27FC236}">
                    <a16:creationId xmlns:a16="http://schemas.microsoft.com/office/drawing/2014/main" id="{0FD799BA-6202-49E5-9B31-332320A60735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4509BD6F-A9ED-4814-A715-09F5C2502E43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095" name="グループ化 1094">
                  <a:extLst>
                    <a:ext uri="{FF2B5EF4-FFF2-40B4-BE49-F238E27FC236}">
                      <a16:creationId xmlns:a16="http://schemas.microsoft.com/office/drawing/2014/main" id="{6E331CB1-A77C-4E34-8C5C-36A10D8185E9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097" name="四角形: 角を丸くする 1096">
                    <a:extLst>
                      <a:ext uri="{FF2B5EF4-FFF2-40B4-BE49-F238E27FC236}">
                        <a16:creationId xmlns:a16="http://schemas.microsoft.com/office/drawing/2014/main" id="{A21A35A2-2772-4951-8681-730DB63B3F4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8" name="四角形: 角を丸くする 1097">
                    <a:extLst>
                      <a:ext uri="{FF2B5EF4-FFF2-40B4-BE49-F238E27FC236}">
                        <a16:creationId xmlns:a16="http://schemas.microsoft.com/office/drawing/2014/main" id="{80D31E41-9598-4E08-B8EE-33CAF9F3DDD1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9" name="フリーフォーム: 図形 1098">
                    <a:extLst>
                      <a:ext uri="{FF2B5EF4-FFF2-40B4-BE49-F238E27FC236}">
                        <a16:creationId xmlns:a16="http://schemas.microsoft.com/office/drawing/2014/main" id="{E087042D-D27D-4D7B-9CAF-B94DBF2CFBB0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8D607FCC-88AD-414A-910E-C56E34FF4F6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2AFE0C96-AD1F-48B7-913C-7204554EBF12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95C4077F-341E-41A6-9D01-88F62A9B59CD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093" name="台形 1092">
                  <a:extLst>
                    <a:ext uri="{FF2B5EF4-FFF2-40B4-BE49-F238E27FC236}">
                      <a16:creationId xmlns:a16="http://schemas.microsoft.com/office/drawing/2014/main" id="{A070CC23-8543-4A7A-A6E6-14E292C8A88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94" name="片側の 2 つの角を丸めた四角形 186">
                  <a:extLst>
                    <a:ext uri="{FF2B5EF4-FFF2-40B4-BE49-F238E27FC236}">
                      <a16:creationId xmlns:a16="http://schemas.microsoft.com/office/drawing/2014/main" id="{CFE7E3E1-2643-413B-87D3-DB2245449239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40323477-96C9-4702-A4D8-1906B295CE3A}"/>
                </a:ext>
              </a:extLst>
            </p:cNvPr>
            <p:cNvGrpSpPr/>
            <p:nvPr/>
          </p:nvGrpSpPr>
          <p:grpSpPr>
            <a:xfrm>
              <a:off x="2208077" y="4308430"/>
              <a:ext cx="841662" cy="673653"/>
              <a:chOff x="1564631" y="327727"/>
              <a:chExt cx="841662" cy="673653"/>
            </a:xfrm>
          </p:grpSpPr>
          <p:sp>
            <p:nvSpPr>
              <p:cNvPr id="1077" name="角丸四角形 177">
                <a:extLst>
                  <a:ext uri="{FF2B5EF4-FFF2-40B4-BE49-F238E27FC236}">
                    <a16:creationId xmlns:a16="http://schemas.microsoft.com/office/drawing/2014/main" id="{38ACEB69-24D0-40E5-A6B0-672158855062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DD1346C1-8D8C-46C2-ACD0-51DACA92F05C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1079" name="台形 1078">
                  <a:extLst>
                    <a:ext uri="{FF2B5EF4-FFF2-40B4-BE49-F238E27FC236}">
                      <a16:creationId xmlns:a16="http://schemas.microsoft.com/office/drawing/2014/main" id="{0C8D9FAC-8051-43C6-8BCC-941D1E4B9F44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0" name="角丸四角形 278">
                  <a:extLst>
                    <a:ext uri="{FF2B5EF4-FFF2-40B4-BE49-F238E27FC236}">
                      <a16:creationId xmlns:a16="http://schemas.microsoft.com/office/drawing/2014/main" id="{29010563-7FF2-4319-A998-349FDDDF063C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81" name="角丸四角形 278">
                  <a:extLst>
                    <a:ext uri="{FF2B5EF4-FFF2-40B4-BE49-F238E27FC236}">
                      <a16:creationId xmlns:a16="http://schemas.microsoft.com/office/drawing/2014/main" id="{A6C99E58-0A6B-49FF-89F1-5E3B8FBFC4DD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82" name="グループ化 1081">
                  <a:extLst>
                    <a:ext uri="{FF2B5EF4-FFF2-40B4-BE49-F238E27FC236}">
                      <a16:creationId xmlns:a16="http://schemas.microsoft.com/office/drawing/2014/main" id="{9B62090F-420E-4816-A043-CF38162D0ADE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1083" name="角丸四角形 218">
                    <a:extLst>
                      <a:ext uri="{FF2B5EF4-FFF2-40B4-BE49-F238E27FC236}">
                        <a16:creationId xmlns:a16="http://schemas.microsoft.com/office/drawing/2014/main" id="{74F677FF-4EE6-4AEE-9C38-14EDB243C70F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4" name="角丸四角形 235">
                    <a:extLst>
                      <a:ext uri="{FF2B5EF4-FFF2-40B4-BE49-F238E27FC236}">
                        <a16:creationId xmlns:a16="http://schemas.microsoft.com/office/drawing/2014/main" id="{23635DBE-AD86-46FB-A65B-33C42B84DF88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5" name="角丸四角形 234">
                    <a:extLst>
                      <a:ext uri="{FF2B5EF4-FFF2-40B4-BE49-F238E27FC236}">
                        <a16:creationId xmlns:a16="http://schemas.microsoft.com/office/drawing/2014/main" id="{74827DD1-1BDB-45AA-B761-3F820533047C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6" name="角丸四角形 233">
                    <a:extLst>
                      <a:ext uri="{FF2B5EF4-FFF2-40B4-BE49-F238E27FC236}">
                        <a16:creationId xmlns:a16="http://schemas.microsoft.com/office/drawing/2014/main" id="{D4ACEC68-515E-470D-8D86-757CB4CB52D2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7" name="正方形/長方形 17">
                    <a:extLst>
                      <a:ext uri="{FF2B5EF4-FFF2-40B4-BE49-F238E27FC236}">
                        <a16:creationId xmlns:a16="http://schemas.microsoft.com/office/drawing/2014/main" id="{F69550D9-017B-40FA-BB34-AB8C5572A5FB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8" name="角丸四角形 226">
                    <a:extLst>
                      <a:ext uri="{FF2B5EF4-FFF2-40B4-BE49-F238E27FC236}">
                        <a16:creationId xmlns:a16="http://schemas.microsoft.com/office/drawing/2014/main" id="{55C598C1-1672-40A2-AD48-7C7C8C327B68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9" name="角丸四角形 236">
                    <a:extLst>
                      <a:ext uri="{FF2B5EF4-FFF2-40B4-BE49-F238E27FC236}">
                        <a16:creationId xmlns:a16="http://schemas.microsoft.com/office/drawing/2014/main" id="{D740DD33-2F3E-48B2-B09D-5373694DCBCB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26" name="グループ化 1125">
            <a:extLst>
              <a:ext uri="{FF2B5EF4-FFF2-40B4-BE49-F238E27FC236}">
                <a16:creationId xmlns:a16="http://schemas.microsoft.com/office/drawing/2014/main" id="{935B9D14-643B-4276-806E-A38DF8046941}"/>
              </a:ext>
            </a:extLst>
          </p:cNvPr>
          <p:cNvGrpSpPr/>
          <p:nvPr/>
        </p:nvGrpSpPr>
        <p:grpSpPr>
          <a:xfrm>
            <a:off x="2559897" y="2752108"/>
            <a:ext cx="1007953" cy="1584984"/>
            <a:chOff x="3317740" y="3397099"/>
            <a:chExt cx="1007953" cy="1584984"/>
          </a:xfrm>
        </p:grpSpPr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3C298992-88D6-44FF-A97C-265DB94912FF}"/>
                </a:ext>
              </a:extLst>
            </p:cNvPr>
            <p:cNvGrpSpPr/>
            <p:nvPr/>
          </p:nvGrpSpPr>
          <p:grpSpPr>
            <a:xfrm>
              <a:off x="3432195" y="3397099"/>
              <a:ext cx="719603" cy="1376298"/>
              <a:chOff x="3432195" y="3397099"/>
              <a:chExt cx="719603" cy="1376298"/>
            </a:xfrm>
          </p:grpSpPr>
          <p:grpSp>
            <p:nvGrpSpPr>
              <p:cNvPr id="1154" name="グループ化 1153">
                <a:extLst>
                  <a:ext uri="{FF2B5EF4-FFF2-40B4-BE49-F238E27FC236}">
                    <a16:creationId xmlns:a16="http://schemas.microsoft.com/office/drawing/2014/main" id="{E412C60B-F8BD-4E96-8EED-AF5220A067D9}"/>
                  </a:ext>
                </a:extLst>
              </p:cNvPr>
              <p:cNvGrpSpPr/>
              <p:nvPr/>
            </p:nvGrpSpPr>
            <p:grpSpPr>
              <a:xfrm>
                <a:off x="3432195" y="3397099"/>
                <a:ext cx="719603" cy="915060"/>
                <a:chOff x="703823" y="4649208"/>
                <a:chExt cx="719603" cy="915060"/>
              </a:xfrm>
            </p:grpSpPr>
            <p:sp>
              <p:nvSpPr>
                <p:cNvPr id="1163" name="片側の 2 つの角を丸めた四角形 1156">
                  <a:extLst>
                    <a:ext uri="{FF2B5EF4-FFF2-40B4-BE49-F238E27FC236}">
                      <a16:creationId xmlns:a16="http://schemas.microsoft.com/office/drawing/2014/main" id="{DB809A0A-B131-4352-89DE-0A1F610BC3CF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64" name="グループ化 1163">
                  <a:extLst>
                    <a:ext uri="{FF2B5EF4-FFF2-40B4-BE49-F238E27FC236}">
                      <a16:creationId xmlns:a16="http://schemas.microsoft.com/office/drawing/2014/main" id="{63DE865D-5473-4C25-96A4-E66E9347EE69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177" name="円/楕円 834">
                    <a:extLst>
                      <a:ext uri="{FF2B5EF4-FFF2-40B4-BE49-F238E27FC236}">
                        <a16:creationId xmlns:a16="http://schemas.microsoft.com/office/drawing/2014/main" id="{121BE385-DE9C-409E-A2D6-62479396DD74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8" name="円/楕円 835">
                    <a:extLst>
                      <a:ext uri="{FF2B5EF4-FFF2-40B4-BE49-F238E27FC236}">
                        <a16:creationId xmlns:a16="http://schemas.microsoft.com/office/drawing/2014/main" id="{8C9336F3-8078-458E-9849-758EF2A2432B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9" name="円/楕円 836">
                    <a:extLst>
                      <a:ext uri="{FF2B5EF4-FFF2-40B4-BE49-F238E27FC236}">
                        <a16:creationId xmlns:a16="http://schemas.microsoft.com/office/drawing/2014/main" id="{119E33D3-9132-4CF4-8D94-6C13A6625E0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80" name="円/楕円 837">
                    <a:extLst>
                      <a:ext uri="{FF2B5EF4-FFF2-40B4-BE49-F238E27FC236}">
                        <a16:creationId xmlns:a16="http://schemas.microsoft.com/office/drawing/2014/main" id="{A61FE43B-85CC-4503-83F3-1F3C21925ECE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65" name="グループ化 1164">
                  <a:extLst>
                    <a:ext uri="{FF2B5EF4-FFF2-40B4-BE49-F238E27FC236}">
                      <a16:creationId xmlns:a16="http://schemas.microsoft.com/office/drawing/2014/main" id="{3D3D42E0-8B72-4F42-801E-485A7213D611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175" name="円/楕円 838">
                    <a:extLst>
                      <a:ext uri="{FF2B5EF4-FFF2-40B4-BE49-F238E27FC236}">
                        <a16:creationId xmlns:a16="http://schemas.microsoft.com/office/drawing/2014/main" id="{E7F0F8E0-6728-4D3B-B1DE-4E23EBA897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6" name="円/楕円 839">
                    <a:extLst>
                      <a:ext uri="{FF2B5EF4-FFF2-40B4-BE49-F238E27FC236}">
                        <a16:creationId xmlns:a16="http://schemas.microsoft.com/office/drawing/2014/main" id="{8DC11957-C891-4B51-8E61-8B8307E6A3A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6" name="円/楕円 840">
                  <a:extLst>
                    <a:ext uri="{FF2B5EF4-FFF2-40B4-BE49-F238E27FC236}">
                      <a16:creationId xmlns:a16="http://schemas.microsoft.com/office/drawing/2014/main" id="{3B9845F6-CAFE-4527-BC44-5F630A5750C2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67" name="グループ化 1166">
                  <a:extLst>
                    <a:ext uri="{FF2B5EF4-FFF2-40B4-BE49-F238E27FC236}">
                      <a16:creationId xmlns:a16="http://schemas.microsoft.com/office/drawing/2014/main" id="{04708C49-4BCA-46A6-BB0D-20C137C413B0}"/>
                    </a:ext>
                  </a:extLst>
                </p:cNvPr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1171" name="円/楕円 847">
                    <a:extLst>
                      <a:ext uri="{FF2B5EF4-FFF2-40B4-BE49-F238E27FC236}">
                        <a16:creationId xmlns:a16="http://schemas.microsoft.com/office/drawing/2014/main" id="{7658F419-6B3B-4F87-BA07-61A495BD0178}"/>
                      </a:ext>
                    </a:extLst>
                  </p:cNvPr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2" name="円/楕円 848">
                    <a:extLst>
                      <a:ext uri="{FF2B5EF4-FFF2-40B4-BE49-F238E27FC236}">
                        <a16:creationId xmlns:a16="http://schemas.microsoft.com/office/drawing/2014/main" id="{6389F92D-41A7-4938-9394-66423FB36804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3" name="フローチャート: 端子 685">
                    <a:extLst>
                      <a:ext uri="{FF2B5EF4-FFF2-40B4-BE49-F238E27FC236}">
                        <a16:creationId xmlns:a16="http://schemas.microsoft.com/office/drawing/2014/main" id="{FB7804F3-5EA7-4A01-94DF-BB0749168D0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74" name="フローチャート: 端子 686">
                    <a:extLst>
                      <a:ext uri="{FF2B5EF4-FFF2-40B4-BE49-F238E27FC236}">
                        <a16:creationId xmlns:a16="http://schemas.microsoft.com/office/drawing/2014/main" id="{F5114B01-0859-44AC-A6F3-EDFE28D5816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68" name="台形 1167">
                  <a:extLst>
                    <a:ext uri="{FF2B5EF4-FFF2-40B4-BE49-F238E27FC236}">
                      <a16:creationId xmlns:a16="http://schemas.microsoft.com/office/drawing/2014/main" id="{AFC1736F-D107-469B-9B6C-829F2DDE91CA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69" name="フリーフォーム 1162">
                  <a:extLst>
                    <a:ext uri="{FF2B5EF4-FFF2-40B4-BE49-F238E27FC236}">
                      <a16:creationId xmlns:a16="http://schemas.microsoft.com/office/drawing/2014/main" id="{D067266A-01EB-4DED-A273-8114780F47DD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70" name="円/楕円 4">
                  <a:extLst>
                    <a:ext uri="{FF2B5EF4-FFF2-40B4-BE49-F238E27FC236}">
                      <a16:creationId xmlns:a16="http://schemas.microsoft.com/office/drawing/2014/main" id="{ADA0039D-7F87-4D1B-81D8-BFA05FF0C602}"/>
                    </a:ext>
                  </a:extLst>
                </p:cNvPr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55" name="グループ化 1154">
                <a:extLst>
                  <a:ext uri="{FF2B5EF4-FFF2-40B4-BE49-F238E27FC236}">
                    <a16:creationId xmlns:a16="http://schemas.microsoft.com/office/drawing/2014/main" id="{05D5FF4C-FBD2-45CF-86EC-B1CB51707519}"/>
                  </a:ext>
                </a:extLst>
              </p:cNvPr>
              <p:cNvGrpSpPr/>
              <p:nvPr/>
            </p:nvGrpSpPr>
            <p:grpSpPr>
              <a:xfrm>
                <a:off x="3489563" y="4236642"/>
                <a:ext cx="604867" cy="536755"/>
                <a:chOff x="-350536" y="5488751"/>
                <a:chExt cx="604867" cy="536755"/>
              </a:xfrm>
            </p:grpSpPr>
            <p:sp>
              <p:nvSpPr>
                <p:cNvPr id="1156" name="片側の 2 つの角を丸めた四角形 1149">
                  <a:extLst>
                    <a:ext uri="{FF2B5EF4-FFF2-40B4-BE49-F238E27FC236}">
                      <a16:creationId xmlns:a16="http://schemas.microsoft.com/office/drawing/2014/main" id="{A07607EA-64AB-4A74-9F3A-DEAD421F4FA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57" name="グループ化 1156">
                  <a:extLst>
                    <a:ext uri="{FF2B5EF4-FFF2-40B4-BE49-F238E27FC236}">
                      <a16:creationId xmlns:a16="http://schemas.microsoft.com/office/drawing/2014/main" id="{B5372A83-8E31-4F16-8D40-C92E33D809D0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61" name="台形 1160">
                    <a:extLst>
                      <a:ext uri="{FF2B5EF4-FFF2-40B4-BE49-F238E27FC236}">
                        <a16:creationId xmlns:a16="http://schemas.microsoft.com/office/drawing/2014/main" id="{5EEAED15-88D1-4B62-8A8A-C0F270425B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2" name="台形 1161">
                    <a:extLst>
                      <a:ext uri="{FF2B5EF4-FFF2-40B4-BE49-F238E27FC236}">
                        <a16:creationId xmlns:a16="http://schemas.microsoft.com/office/drawing/2014/main" id="{3E947CF2-1EA1-45AA-9563-E0A5829799E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58" name="グループ化 1157">
                  <a:extLst>
                    <a:ext uri="{FF2B5EF4-FFF2-40B4-BE49-F238E27FC236}">
                      <a16:creationId xmlns:a16="http://schemas.microsoft.com/office/drawing/2014/main" id="{6570E06F-D48C-4536-92C3-B15FFE35F6C6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59" name="直角三角形 1158">
                    <a:extLst>
                      <a:ext uri="{FF2B5EF4-FFF2-40B4-BE49-F238E27FC236}">
                        <a16:creationId xmlns:a16="http://schemas.microsoft.com/office/drawing/2014/main" id="{A3B64D57-8509-4E01-80B6-7F03B0189C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60" name="直角三角形 1159">
                    <a:extLst>
                      <a:ext uri="{FF2B5EF4-FFF2-40B4-BE49-F238E27FC236}">
                        <a16:creationId xmlns:a16="http://schemas.microsoft.com/office/drawing/2014/main" id="{CFFE5BFA-C478-49F7-A247-B413A4025358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28" name="グループ化 1127">
              <a:extLst>
                <a:ext uri="{FF2B5EF4-FFF2-40B4-BE49-F238E27FC236}">
                  <a16:creationId xmlns:a16="http://schemas.microsoft.com/office/drawing/2014/main" id="{EBF7A2F2-3A58-4828-A7D9-0B7B1E829A03}"/>
                </a:ext>
              </a:extLst>
            </p:cNvPr>
            <p:cNvGrpSpPr/>
            <p:nvPr/>
          </p:nvGrpSpPr>
          <p:grpSpPr>
            <a:xfrm>
              <a:off x="3941684" y="3742897"/>
              <a:ext cx="384009" cy="1016013"/>
              <a:chOff x="-1237212" y="4644497"/>
              <a:chExt cx="384009" cy="1016013"/>
            </a:xfrm>
          </p:grpSpPr>
          <p:sp>
            <p:nvSpPr>
              <p:cNvPr id="1143" name="角丸四角形 177">
                <a:extLst>
                  <a:ext uri="{FF2B5EF4-FFF2-40B4-BE49-F238E27FC236}">
                    <a16:creationId xmlns:a16="http://schemas.microsoft.com/office/drawing/2014/main" id="{84DE27E1-D815-445F-A476-833D2E662059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C4C3BACB-D62E-4A8A-9C71-80022A41EBE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148" name="グループ化 1147">
                  <a:extLst>
                    <a:ext uri="{FF2B5EF4-FFF2-40B4-BE49-F238E27FC236}">
                      <a16:creationId xmlns:a16="http://schemas.microsoft.com/office/drawing/2014/main" id="{244B7776-4293-438A-A140-B96DC906ED4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150" name="四角形: 角を丸くする 1149">
                    <a:extLst>
                      <a:ext uri="{FF2B5EF4-FFF2-40B4-BE49-F238E27FC236}">
                        <a16:creationId xmlns:a16="http://schemas.microsoft.com/office/drawing/2014/main" id="{12498591-7DF1-4625-BAFF-07E4B825FE4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1" name="四角形: 角を丸くする 1150">
                    <a:extLst>
                      <a:ext uri="{FF2B5EF4-FFF2-40B4-BE49-F238E27FC236}">
                        <a16:creationId xmlns:a16="http://schemas.microsoft.com/office/drawing/2014/main" id="{813B9883-C9A4-40B1-B6B8-8B1185819F90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2" name="フリーフォーム: 図形 1151">
                    <a:extLst>
                      <a:ext uri="{FF2B5EF4-FFF2-40B4-BE49-F238E27FC236}">
                        <a16:creationId xmlns:a16="http://schemas.microsoft.com/office/drawing/2014/main" id="{758E8637-523B-4607-9967-51F61D60072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53" name="フリーフォーム: 図形 1152">
                    <a:extLst>
                      <a:ext uri="{FF2B5EF4-FFF2-40B4-BE49-F238E27FC236}">
                        <a16:creationId xmlns:a16="http://schemas.microsoft.com/office/drawing/2014/main" id="{5EBA8EB6-B94D-4D1A-87BC-490D4E78A244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D19B3447-A6FD-47EF-A016-70E5FF3E0D3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9A10116B-6AD0-494D-B44B-51C171C1A871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146" name="台形 1145">
                  <a:extLst>
                    <a:ext uri="{FF2B5EF4-FFF2-40B4-BE49-F238E27FC236}">
                      <a16:creationId xmlns:a16="http://schemas.microsoft.com/office/drawing/2014/main" id="{75299ECE-E4A0-45F3-BC94-AD1B72901CDB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47" name="片側の 2 つの角を丸めた四角形 186">
                  <a:extLst>
                    <a:ext uri="{FF2B5EF4-FFF2-40B4-BE49-F238E27FC236}">
                      <a16:creationId xmlns:a16="http://schemas.microsoft.com/office/drawing/2014/main" id="{B4D1AB44-E8D8-494B-9780-35A8DF7B3F0A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95B63F3D-AC77-479C-8621-03EDBEE9645C}"/>
                </a:ext>
              </a:extLst>
            </p:cNvPr>
            <p:cNvGrpSpPr/>
            <p:nvPr/>
          </p:nvGrpSpPr>
          <p:grpSpPr>
            <a:xfrm>
              <a:off x="3317740" y="4308430"/>
              <a:ext cx="841662" cy="673653"/>
              <a:chOff x="1564631" y="327727"/>
              <a:chExt cx="841662" cy="673653"/>
            </a:xfrm>
          </p:grpSpPr>
          <p:sp>
            <p:nvSpPr>
              <p:cNvPr id="1130" name="角丸四角形 177">
                <a:extLst>
                  <a:ext uri="{FF2B5EF4-FFF2-40B4-BE49-F238E27FC236}">
                    <a16:creationId xmlns:a16="http://schemas.microsoft.com/office/drawing/2014/main" id="{F0366642-E3B3-4935-A185-39ABF7532942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783679FB-9083-4071-878F-45F1D9773F91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1132" name="台形 1131">
                  <a:extLst>
                    <a:ext uri="{FF2B5EF4-FFF2-40B4-BE49-F238E27FC236}">
                      <a16:creationId xmlns:a16="http://schemas.microsoft.com/office/drawing/2014/main" id="{063987CE-2CB1-4864-A985-1621379D7D48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3" name="角丸四角形 278">
                  <a:extLst>
                    <a:ext uri="{FF2B5EF4-FFF2-40B4-BE49-F238E27FC236}">
                      <a16:creationId xmlns:a16="http://schemas.microsoft.com/office/drawing/2014/main" id="{B91A298E-95E0-4139-825C-919450C5652D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34" name="角丸四角形 278">
                  <a:extLst>
                    <a:ext uri="{FF2B5EF4-FFF2-40B4-BE49-F238E27FC236}">
                      <a16:creationId xmlns:a16="http://schemas.microsoft.com/office/drawing/2014/main" id="{39C7DA20-4379-412B-9D21-64439E84B521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1DFE6162-F48A-4CC9-9F3D-FB65B957956F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1136" name="角丸四角形 218">
                    <a:extLst>
                      <a:ext uri="{FF2B5EF4-FFF2-40B4-BE49-F238E27FC236}">
                        <a16:creationId xmlns:a16="http://schemas.microsoft.com/office/drawing/2014/main" id="{76289A46-ACBC-4CCD-B69E-7C50E3DD58A8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7" name="角丸四角形 235">
                    <a:extLst>
                      <a:ext uri="{FF2B5EF4-FFF2-40B4-BE49-F238E27FC236}">
                        <a16:creationId xmlns:a16="http://schemas.microsoft.com/office/drawing/2014/main" id="{AA8F43F6-4C0D-4D12-B869-BFC16B991BB8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8" name="角丸四角形 234">
                    <a:extLst>
                      <a:ext uri="{FF2B5EF4-FFF2-40B4-BE49-F238E27FC236}">
                        <a16:creationId xmlns:a16="http://schemas.microsoft.com/office/drawing/2014/main" id="{165F19FD-9D41-4D0F-A070-0602454F30B1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9" name="角丸四角形 233">
                    <a:extLst>
                      <a:ext uri="{FF2B5EF4-FFF2-40B4-BE49-F238E27FC236}">
                        <a16:creationId xmlns:a16="http://schemas.microsoft.com/office/drawing/2014/main" id="{666726FF-1130-43D3-AF22-FFAE8D9AE8A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0" name="正方形/長方形 17">
                    <a:extLst>
                      <a:ext uri="{FF2B5EF4-FFF2-40B4-BE49-F238E27FC236}">
                        <a16:creationId xmlns:a16="http://schemas.microsoft.com/office/drawing/2014/main" id="{5E090CE7-47AD-400F-8ECA-B12CDD520BED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1" name="角丸四角形 226">
                    <a:extLst>
                      <a:ext uri="{FF2B5EF4-FFF2-40B4-BE49-F238E27FC236}">
                        <a16:creationId xmlns:a16="http://schemas.microsoft.com/office/drawing/2014/main" id="{B038794C-1098-434C-A821-B2B260103D8A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42" name="角丸四角形 236">
                    <a:extLst>
                      <a:ext uri="{FF2B5EF4-FFF2-40B4-BE49-F238E27FC236}">
                        <a16:creationId xmlns:a16="http://schemas.microsoft.com/office/drawing/2014/main" id="{06206658-CD13-4F9B-9317-C7735F350C37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3C74D3D7-3778-4D06-8DCF-77B25511777D}"/>
              </a:ext>
            </a:extLst>
          </p:cNvPr>
          <p:cNvGrpSpPr/>
          <p:nvPr/>
        </p:nvGrpSpPr>
        <p:grpSpPr>
          <a:xfrm>
            <a:off x="6289365" y="2774071"/>
            <a:ext cx="1005571" cy="1563021"/>
            <a:chOff x="5598978" y="3419062"/>
            <a:chExt cx="1005571" cy="1563021"/>
          </a:xfrm>
        </p:grpSpPr>
        <p:grpSp>
          <p:nvGrpSpPr>
            <p:cNvPr id="1182" name="グループ化 1181">
              <a:extLst>
                <a:ext uri="{FF2B5EF4-FFF2-40B4-BE49-F238E27FC236}">
                  <a16:creationId xmlns:a16="http://schemas.microsoft.com/office/drawing/2014/main" id="{A835D3ED-4D82-4F45-9450-BDE9DA8E1DAA}"/>
                </a:ext>
              </a:extLst>
            </p:cNvPr>
            <p:cNvGrpSpPr/>
            <p:nvPr/>
          </p:nvGrpSpPr>
          <p:grpSpPr>
            <a:xfrm>
              <a:off x="5713296" y="3419062"/>
              <a:ext cx="719603" cy="1354335"/>
              <a:chOff x="5713296" y="3419062"/>
              <a:chExt cx="719603" cy="1354335"/>
            </a:xfrm>
          </p:grpSpPr>
          <p:grpSp>
            <p:nvGrpSpPr>
              <p:cNvPr id="1209" name="グループ化 1208">
                <a:extLst>
                  <a:ext uri="{FF2B5EF4-FFF2-40B4-BE49-F238E27FC236}">
                    <a16:creationId xmlns:a16="http://schemas.microsoft.com/office/drawing/2014/main" id="{ED4C3C3A-8407-452C-8A59-1DE1A5E073A2}"/>
                  </a:ext>
                </a:extLst>
              </p:cNvPr>
              <p:cNvGrpSpPr/>
              <p:nvPr/>
            </p:nvGrpSpPr>
            <p:grpSpPr>
              <a:xfrm>
                <a:off x="5713296" y="3419062"/>
                <a:ext cx="719603" cy="893097"/>
                <a:chOff x="2984924" y="4671171"/>
                <a:chExt cx="719603" cy="893097"/>
              </a:xfrm>
            </p:grpSpPr>
            <p:sp>
              <p:nvSpPr>
                <p:cNvPr id="1218" name="片側の 2 つの角を丸めた四角形 1255">
                  <a:extLst>
                    <a:ext uri="{FF2B5EF4-FFF2-40B4-BE49-F238E27FC236}">
                      <a16:creationId xmlns:a16="http://schemas.microsoft.com/office/drawing/2014/main" id="{B79E25FB-26ED-4D72-9630-CED4FA3941F9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19" name="フリーフォーム 1256">
                  <a:extLst>
                    <a:ext uri="{FF2B5EF4-FFF2-40B4-BE49-F238E27FC236}">
                      <a16:creationId xmlns:a16="http://schemas.microsoft.com/office/drawing/2014/main" id="{79CE30D8-AB01-44B1-97B6-4CE3ED6893F7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20" name="グループ化 1219">
                  <a:extLst>
                    <a:ext uri="{FF2B5EF4-FFF2-40B4-BE49-F238E27FC236}">
                      <a16:creationId xmlns:a16="http://schemas.microsoft.com/office/drawing/2014/main" id="{7971EED9-6323-4F02-80F8-8D04CCA3B466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232" name="円/楕円 774">
                    <a:extLst>
                      <a:ext uri="{FF2B5EF4-FFF2-40B4-BE49-F238E27FC236}">
                        <a16:creationId xmlns:a16="http://schemas.microsoft.com/office/drawing/2014/main" id="{A9DC8AA6-E39A-4EC0-9ECC-0B899227B72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3" name="円/楕円 775">
                    <a:extLst>
                      <a:ext uri="{FF2B5EF4-FFF2-40B4-BE49-F238E27FC236}">
                        <a16:creationId xmlns:a16="http://schemas.microsoft.com/office/drawing/2014/main" id="{0A5613AF-1E73-4167-88D6-BE15F7748FE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21" name="円/楕円 776">
                  <a:extLst>
                    <a:ext uri="{FF2B5EF4-FFF2-40B4-BE49-F238E27FC236}">
                      <a16:creationId xmlns:a16="http://schemas.microsoft.com/office/drawing/2014/main" id="{B08BDAD0-1180-4205-A9C8-D19509F22DF9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2" name="フリーフォーム 1259">
                  <a:extLst>
                    <a:ext uri="{FF2B5EF4-FFF2-40B4-BE49-F238E27FC236}">
                      <a16:creationId xmlns:a16="http://schemas.microsoft.com/office/drawing/2014/main" id="{19A6D9DC-1814-4C27-8B68-1EB6BF71FBD2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23" name="グループ化 1222">
                  <a:extLst>
                    <a:ext uri="{FF2B5EF4-FFF2-40B4-BE49-F238E27FC236}">
                      <a16:creationId xmlns:a16="http://schemas.microsoft.com/office/drawing/2014/main" id="{B20D3DF9-4490-4186-9C81-5249DF025C38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226" name="角丸四角形 1263">
                    <a:extLst>
                      <a:ext uri="{FF2B5EF4-FFF2-40B4-BE49-F238E27FC236}">
                        <a16:creationId xmlns:a16="http://schemas.microsoft.com/office/drawing/2014/main" id="{0EC355B3-8747-403D-9ED2-8E48E5A2CC36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27" name="円/楕円 785">
                    <a:extLst>
                      <a:ext uri="{FF2B5EF4-FFF2-40B4-BE49-F238E27FC236}">
                        <a16:creationId xmlns:a16="http://schemas.microsoft.com/office/drawing/2014/main" id="{B5324129-F2AE-42CC-9472-8314C86C0CB4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28" name="角丸四角形 1265">
                    <a:extLst>
                      <a:ext uri="{FF2B5EF4-FFF2-40B4-BE49-F238E27FC236}">
                        <a16:creationId xmlns:a16="http://schemas.microsoft.com/office/drawing/2014/main" id="{9D2A708D-096E-4DF9-A0B7-4CB5D4AAFC33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29" name="円/楕円 787">
                    <a:extLst>
                      <a:ext uri="{FF2B5EF4-FFF2-40B4-BE49-F238E27FC236}">
                        <a16:creationId xmlns:a16="http://schemas.microsoft.com/office/drawing/2014/main" id="{3515AE0A-868D-4477-91DE-B62F9A9E2D47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0" name="月 1229">
                    <a:extLst>
                      <a:ext uri="{FF2B5EF4-FFF2-40B4-BE49-F238E27FC236}">
                        <a16:creationId xmlns:a16="http://schemas.microsoft.com/office/drawing/2014/main" id="{2DC4EE94-62C8-487A-9200-8E918F4B49E2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1" name="月 1230">
                    <a:extLst>
                      <a:ext uri="{FF2B5EF4-FFF2-40B4-BE49-F238E27FC236}">
                        <a16:creationId xmlns:a16="http://schemas.microsoft.com/office/drawing/2014/main" id="{622AF520-F8FE-4479-AA1B-1CEFAD0CE646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24" name="月 1223">
                  <a:extLst>
                    <a:ext uri="{FF2B5EF4-FFF2-40B4-BE49-F238E27FC236}">
                      <a16:creationId xmlns:a16="http://schemas.microsoft.com/office/drawing/2014/main" id="{79AFCEE9-1DC8-4BF4-B790-BBB5A20781B4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25" name="円/楕円 4">
                  <a:extLst>
                    <a:ext uri="{FF2B5EF4-FFF2-40B4-BE49-F238E27FC236}">
                      <a16:creationId xmlns:a16="http://schemas.microsoft.com/office/drawing/2014/main" id="{681DCB99-AEA4-47B2-B105-6C87AAF618B0}"/>
                    </a:ext>
                  </a:extLst>
                </p:cNvPr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10" name="グループ化 1209">
                <a:extLst>
                  <a:ext uri="{FF2B5EF4-FFF2-40B4-BE49-F238E27FC236}">
                    <a16:creationId xmlns:a16="http://schemas.microsoft.com/office/drawing/2014/main" id="{315116F8-3FCB-4B46-984D-6C6A979E36A4}"/>
                  </a:ext>
                </a:extLst>
              </p:cNvPr>
              <p:cNvGrpSpPr/>
              <p:nvPr/>
            </p:nvGrpSpPr>
            <p:grpSpPr>
              <a:xfrm>
                <a:off x="5770664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1211" name="片側の 2 つの角を丸めた四角形 1248">
                  <a:extLst>
                    <a:ext uri="{FF2B5EF4-FFF2-40B4-BE49-F238E27FC236}">
                      <a16:creationId xmlns:a16="http://schemas.microsoft.com/office/drawing/2014/main" id="{377857C9-4E7E-4C06-B260-BA3C154BD4EF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12" name="グループ化 1211">
                  <a:extLst>
                    <a:ext uri="{FF2B5EF4-FFF2-40B4-BE49-F238E27FC236}">
                      <a16:creationId xmlns:a16="http://schemas.microsoft.com/office/drawing/2014/main" id="{D486F684-F5BC-4AA8-BD7D-48BACCE3C91A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16" name="台形 1215">
                    <a:extLst>
                      <a:ext uri="{FF2B5EF4-FFF2-40B4-BE49-F238E27FC236}">
                        <a16:creationId xmlns:a16="http://schemas.microsoft.com/office/drawing/2014/main" id="{4CEEEB3A-24C5-4FB1-ADBD-F5933A8174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7" name="台形 1216">
                    <a:extLst>
                      <a:ext uri="{FF2B5EF4-FFF2-40B4-BE49-F238E27FC236}">
                        <a16:creationId xmlns:a16="http://schemas.microsoft.com/office/drawing/2014/main" id="{A5E76DF3-579E-4634-BDE8-A27E096F1B88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3" name="グループ化 1212">
                  <a:extLst>
                    <a:ext uri="{FF2B5EF4-FFF2-40B4-BE49-F238E27FC236}">
                      <a16:creationId xmlns:a16="http://schemas.microsoft.com/office/drawing/2014/main" id="{54A8689B-A93B-4882-8FFD-482FB5F2D26B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14" name="直角三角形 1213">
                    <a:extLst>
                      <a:ext uri="{FF2B5EF4-FFF2-40B4-BE49-F238E27FC236}">
                        <a16:creationId xmlns:a16="http://schemas.microsoft.com/office/drawing/2014/main" id="{D1F86F71-3264-4DB5-82F8-5B18CD4D6D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5" name="直角三角形 1214">
                    <a:extLst>
                      <a:ext uri="{FF2B5EF4-FFF2-40B4-BE49-F238E27FC236}">
                        <a16:creationId xmlns:a16="http://schemas.microsoft.com/office/drawing/2014/main" id="{F27D4EE0-408A-44C7-931B-085B7B2D5D93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83" name="グループ化 1182">
              <a:extLst>
                <a:ext uri="{FF2B5EF4-FFF2-40B4-BE49-F238E27FC236}">
                  <a16:creationId xmlns:a16="http://schemas.microsoft.com/office/drawing/2014/main" id="{04F7A5BC-77D4-4273-A06A-861C943B7EAA}"/>
                </a:ext>
              </a:extLst>
            </p:cNvPr>
            <p:cNvGrpSpPr/>
            <p:nvPr/>
          </p:nvGrpSpPr>
          <p:grpSpPr>
            <a:xfrm>
              <a:off x="6220540" y="3742897"/>
              <a:ext cx="384009" cy="1016013"/>
              <a:chOff x="-1237212" y="4644497"/>
              <a:chExt cx="384009" cy="1016013"/>
            </a:xfrm>
          </p:grpSpPr>
          <p:sp>
            <p:nvSpPr>
              <p:cNvPr id="1198" name="角丸四角形 177">
                <a:extLst>
                  <a:ext uri="{FF2B5EF4-FFF2-40B4-BE49-F238E27FC236}">
                    <a16:creationId xmlns:a16="http://schemas.microsoft.com/office/drawing/2014/main" id="{4B4619FB-888A-4EAC-B213-837B1243D931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5BB59426-A7F0-4CCF-8983-59B1F0F5A19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03" name="グループ化 1202">
                  <a:extLst>
                    <a:ext uri="{FF2B5EF4-FFF2-40B4-BE49-F238E27FC236}">
                      <a16:creationId xmlns:a16="http://schemas.microsoft.com/office/drawing/2014/main" id="{CA30E4BC-0012-4D92-AB61-9F5F2493748F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05" name="四角形: 角を丸くする 1204">
                    <a:extLst>
                      <a:ext uri="{FF2B5EF4-FFF2-40B4-BE49-F238E27FC236}">
                        <a16:creationId xmlns:a16="http://schemas.microsoft.com/office/drawing/2014/main" id="{84E2ABBD-D330-41C0-871B-913375335E7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6" name="四角形: 角を丸くする 1205">
                    <a:extLst>
                      <a:ext uri="{FF2B5EF4-FFF2-40B4-BE49-F238E27FC236}">
                        <a16:creationId xmlns:a16="http://schemas.microsoft.com/office/drawing/2014/main" id="{14DD02AE-DC86-470B-98FC-0ACB54ED565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7" name="フリーフォーム: 図形 1206">
                    <a:extLst>
                      <a:ext uri="{FF2B5EF4-FFF2-40B4-BE49-F238E27FC236}">
                        <a16:creationId xmlns:a16="http://schemas.microsoft.com/office/drawing/2014/main" id="{22893E74-6093-4708-925A-0961DACA8AE6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08" name="フリーフォーム: 図形 1207">
                    <a:extLst>
                      <a:ext uri="{FF2B5EF4-FFF2-40B4-BE49-F238E27FC236}">
                        <a16:creationId xmlns:a16="http://schemas.microsoft.com/office/drawing/2014/main" id="{20BEE89A-74D2-4C7D-9A81-383FA69FDAF5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04" name="フリーフォーム: 図形 1203">
                  <a:extLst>
                    <a:ext uri="{FF2B5EF4-FFF2-40B4-BE49-F238E27FC236}">
                      <a16:creationId xmlns:a16="http://schemas.microsoft.com/office/drawing/2014/main" id="{7686191C-DE9A-48CC-8790-A075DAD6C4DE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0E17FDFE-1435-4388-9A90-02A639F5BDFE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201" name="台形 1200">
                  <a:extLst>
                    <a:ext uri="{FF2B5EF4-FFF2-40B4-BE49-F238E27FC236}">
                      <a16:creationId xmlns:a16="http://schemas.microsoft.com/office/drawing/2014/main" id="{86F75D86-CF9E-42D7-885C-4480BB027423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02" name="片側の 2 つの角を丸めた四角形 186">
                  <a:extLst>
                    <a:ext uri="{FF2B5EF4-FFF2-40B4-BE49-F238E27FC236}">
                      <a16:creationId xmlns:a16="http://schemas.microsoft.com/office/drawing/2014/main" id="{FA6C999B-F202-4545-830F-E75367FB11A5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184" name="グループ化 1183">
              <a:extLst>
                <a:ext uri="{FF2B5EF4-FFF2-40B4-BE49-F238E27FC236}">
                  <a16:creationId xmlns:a16="http://schemas.microsoft.com/office/drawing/2014/main" id="{BED35F4F-1E3C-4151-8C0B-999182FF1C2A}"/>
                </a:ext>
              </a:extLst>
            </p:cNvPr>
            <p:cNvGrpSpPr/>
            <p:nvPr/>
          </p:nvGrpSpPr>
          <p:grpSpPr>
            <a:xfrm>
              <a:off x="5598978" y="4308430"/>
              <a:ext cx="841662" cy="673653"/>
              <a:chOff x="1564631" y="327727"/>
              <a:chExt cx="841662" cy="673653"/>
            </a:xfrm>
          </p:grpSpPr>
          <p:sp>
            <p:nvSpPr>
              <p:cNvPr id="1185" name="角丸四角形 177">
                <a:extLst>
                  <a:ext uri="{FF2B5EF4-FFF2-40B4-BE49-F238E27FC236}">
                    <a16:creationId xmlns:a16="http://schemas.microsoft.com/office/drawing/2014/main" id="{2866C68A-DF64-4A22-BC2B-E48F0BE7921A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186" name="グループ化 1185">
                <a:extLst>
                  <a:ext uri="{FF2B5EF4-FFF2-40B4-BE49-F238E27FC236}">
                    <a16:creationId xmlns:a16="http://schemas.microsoft.com/office/drawing/2014/main" id="{48A3255D-0934-4E4C-8A37-BADC52DF7677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1187" name="台形 1186">
                  <a:extLst>
                    <a:ext uri="{FF2B5EF4-FFF2-40B4-BE49-F238E27FC236}">
                      <a16:creationId xmlns:a16="http://schemas.microsoft.com/office/drawing/2014/main" id="{4EA2E42C-7C25-445D-A003-573849CB8CFB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8" name="角丸四角形 278">
                  <a:extLst>
                    <a:ext uri="{FF2B5EF4-FFF2-40B4-BE49-F238E27FC236}">
                      <a16:creationId xmlns:a16="http://schemas.microsoft.com/office/drawing/2014/main" id="{77423E77-441F-4554-A46D-9531B9948C37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89" name="角丸四角形 278">
                  <a:extLst>
                    <a:ext uri="{FF2B5EF4-FFF2-40B4-BE49-F238E27FC236}">
                      <a16:creationId xmlns:a16="http://schemas.microsoft.com/office/drawing/2014/main" id="{8E8B2B4D-FEB7-40BF-A804-C52ED3D4A5B8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190" name="グループ化 1189">
                  <a:extLst>
                    <a:ext uri="{FF2B5EF4-FFF2-40B4-BE49-F238E27FC236}">
                      <a16:creationId xmlns:a16="http://schemas.microsoft.com/office/drawing/2014/main" id="{0A13681A-679A-4B54-A5C7-6B4FD556DA7F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1191" name="角丸四角形 218">
                    <a:extLst>
                      <a:ext uri="{FF2B5EF4-FFF2-40B4-BE49-F238E27FC236}">
                        <a16:creationId xmlns:a16="http://schemas.microsoft.com/office/drawing/2014/main" id="{72ABE1A8-C382-4C11-94B6-23F4AC19760A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2" name="角丸四角形 235">
                    <a:extLst>
                      <a:ext uri="{FF2B5EF4-FFF2-40B4-BE49-F238E27FC236}">
                        <a16:creationId xmlns:a16="http://schemas.microsoft.com/office/drawing/2014/main" id="{25A04F6E-1CF6-485C-A880-719D19EDB184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3" name="角丸四角形 234">
                    <a:extLst>
                      <a:ext uri="{FF2B5EF4-FFF2-40B4-BE49-F238E27FC236}">
                        <a16:creationId xmlns:a16="http://schemas.microsoft.com/office/drawing/2014/main" id="{0656C04F-8EC5-4173-8AD2-6B0F0ECCC97E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4" name="角丸四角形 233">
                    <a:extLst>
                      <a:ext uri="{FF2B5EF4-FFF2-40B4-BE49-F238E27FC236}">
                        <a16:creationId xmlns:a16="http://schemas.microsoft.com/office/drawing/2014/main" id="{175C3978-DE30-423D-85AB-C205E3C268B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5" name="正方形/長方形 17">
                    <a:extLst>
                      <a:ext uri="{FF2B5EF4-FFF2-40B4-BE49-F238E27FC236}">
                        <a16:creationId xmlns:a16="http://schemas.microsoft.com/office/drawing/2014/main" id="{BFA0C513-69D0-4502-AB17-C6EBA0EC4ED2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6" name="角丸四角形 226">
                    <a:extLst>
                      <a:ext uri="{FF2B5EF4-FFF2-40B4-BE49-F238E27FC236}">
                        <a16:creationId xmlns:a16="http://schemas.microsoft.com/office/drawing/2014/main" id="{0335973A-83F3-41D2-AC70-4863AC6B5760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97" name="角丸四角形 236">
                    <a:extLst>
                      <a:ext uri="{FF2B5EF4-FFF2-40B4-BE49-F238E27FC236}">
                        <a16:creationId xmlns:a16="http://schemas.microsoft.com/office/drawing/2014/main" id="{E8C44313-D59D-4CB8-AE07-149772839BFF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234" name="グループ化 1233">
            <a:extLst>
              <a:ext uri="{FF2B5EF4-FFF2-40B4-BE49-F238E27FC236}">
                <a16:creationId xmlns:a16="http://schemas.microsoft.com/office/drawing/2014/main" id="{67488907-D326-4C9B-B2FA-5F21BDD92672}"/>
              </a:ext>
            </a:extLst>
          </p:cNvPr>
          <p:cNvGrpSpPr/>
          <p:nvPr/>
        </p:nvGrpSpPr>
        <p:grpSpPr>
          <a:xfrm>
            <a:off x="8150946" y="2835200"/>
            <a:ext cx="1005571" cy="1501892"/>
            <a:chOff x="6720547" y="3480191"/>
            <a:chExt cx="1005571" cy="1501892"/>
          </a:xfrm>
        </p:grpSpPr>
        <p:grpSp>
          <p:nvGrpSpPr>
            <p:cNvPr id="1235" name="グループ化 1234">
              <a:extLst>
                <a:ext uri="{FF2B5EF4-FFF2-40B4-BE49-F238E27FC236}">
                  <a16:creationId xmlns:a16="http://schemas.microsoft.com/office/drawing/2014/main" id="{C02F0FE8-CE99-49E7-840D-F68E612B33F2}"/>
                </a:ext>
              </a:extLst>
            </p:cNvPr>
            <p:cNvGrpSpPr/>
            <p:nvPr/>
          </p:nvGrpSpPr>
          <p:grpSpPr>
            <a:xfrm>
              <a:off x="6836922" y="3480191"/>
              <a:ext cx="719603" cy="1293206"/>
              <a:chOff x="6836922" y="3480191"/>
              <a:chExt cx="719603" cy="1293206"/>
            </a:xfrm>
          </p:grpSpPr>
          <p:grpSp>
            <p:nvGrpSpPr>
              <p:cNvPr id="1262" name="グループ化 1261">
                <a:extLst>
                  <a:ext uri="{FF2B5EF4-FFF2-40B4-BE49-F238E27FC236}">
                    <a16:creationId xmlns:a16="http://schemas.microsoft.com/office/drawing/2014/main" id="{01CF39EA-307E-49ED-AE1C-C867641D79FF}"/>
                  </a:ext>
                </a:extLst>
              </p:cNvPr>
              <p:cNvGrpSpPr/>
              <p:nvPr/>
            </p:nvGrpSpPr>
            <p:grpSpPr>
              <a:xfrm>
                <a:off x="6836922" y="3480191"/>
                <a:ext cx="719603" cy="831968"/>
                <a:chOff x="4108550" y="4732300"/>
                <a:chExt cx="719603" cy="831968"/>
              </a:xfrm>
            </p:grpSpPr>
            <p:sp>
              <p:nvSpPr>
                <p:cNvPr id="1271" name="角丸四角形 1206">
                  <a:extLst>
                    <a:ext uri="{FF2B5EF4-FFF2-40B4-BE49-F238E27FC236}">
                      <a16:creationId xmlns:a16="http://schemas.microsoft.com/office/drawing/2014/main" id="{08FFF147-6B98-410C-ABF4-7846F1CCAA84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2" name="片側の 2 つの角を丸めた四角形 1289">
                  <a:extLst>
                    <a:ext uri="{FF2B5EF4-FFF2-40B4-BE49-F238E27FC236}">
                      <a16:creationId xmlns:a16="http://schemas.microsoft.com/office/drawing/2014/main" id="{ACF87F21-0FDA-4F2A-B5BD-AA46648D536F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73" name="グループ化 1272">
                  <a:extLst>
                    <a:ext uri="{FF2B5EF4-FFF2-40B4-BE49-F238E27FC236}">
                      <a16:creationId xmlns:a16="http://schemas.microsoft.com/office/drawing/2014/main" id="{76CDE0E0-8442-4F9D-9D24-9132907A2E0D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282" name="円/楕円 745">
                    <a:extLst>
                      <a:ext uri="{FF2B5EF4-FFF2-40B4-BE49-F238E27FC236}">
                        <a16:creationId xmlns:a16="http://schemas.microsoft.com/office/drawing/2014/main" id="{376640E1-CE7C-4316-836E-973C91E0F57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3" name="円/楕円 746">
                    <a:extLst>
                      <a:ext uri="{FF2B5EF4-FFF2-40B4-BE49-F238E27FC236}">
                        <a16:creationId xmlns:a16="http://schemas.microsoft.com/office/drawing/2014/main" id="{C56BE8DA-9DCC-47CC-9CD8-40F83285FE8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4" name="角丸四角形 1291">
                  <a:extLst>
                    <a:ext uri="{FF2B5EF4-FFF2-40B4-BE49-F238E27FC236}">
                      <a16:creationId xmlns:a16="http://schemas.microsoft.com/office/drawing/2014/main" id="{4818BA4A-A9F0-493A-A765-3F4F6ECC8871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75" name="グループ化 1274">
                  <a:extLst>
                    <a:ext uri="{FF2B5EF4-FFF2-40B4-BE49-F238E27FC236}">
                      <a16:creationId xmlns:a16="http://schemas.microsoft.com/office/drawing/2014/main" id="{0654EDA1-3A4A-4C90-89BE-9C2003C6C14B}"/>
                    </a:ext>
                  </a:extLst>
                </p:cNvPr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1278" name="フローチャート: 端子 650">
                    <a:extLst>
                      <a:ext uri="{FF2B5EF4-FFF2-40B4-BE49-F238E27FC236}">
                        <a16:creationId xmlns:a16="http://schemas.microsoft.com/office/drawing/2014/main" id="{B01EDABE-EBB9-4914-B9C1-0E6DD5D8054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79" name="フローチャート: 端子 651">
                    <a:extLst>
                      <a:ext uri="{FF2B5EF4-FFF2-40B4-BE49-F238E27FC236}">
                        <a16:creationId xmlns:a16="http://schemas.microsoft.com/office/drawing/2014/main" id="{C20F984B-B5EB-41DD-ADB0-27B51E84520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0" name="円/楕円 757">
                    <a:extLst>
                      <a:ext uri="{FF2B5EF4-FFF2-40B4-BE49-F238E27FC236}">
                        <a16:creationId xmlns:a16="http://schemas.microsoft.com/office/drawing/2014/main" id="{7CEC746B-DC74-4715-863D-34CE62117828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1" name="円/楕円 758">
                    <a:extLst>
                      <a:ext uri="{FF2B5EF4-FFF2-40B4-BE49-F238E27FC236}">
                        <a16:creationId xmlns:a16="http://schemas.microsoft.com/office/drawing/2014/main" id="{C4BDD4DD-BFC4-48A6-AF9D-4AC99B13E539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76" name="フリーフォーム 1293">
                  <a:extLst>
                    <a:ext uri="{FF2B5EF4-FFF2-40B4-BE49-F238E27FC236}">
                      <a16:creationId xmlns:a16="http://schemas.microsoft.com/office/drawing/2014/main" id="{9F2AB303-7113-4F0D-A547-52D1759C6DD1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77" name="円/楕円 4">
                  <a:extLst>
                    <a:ext uri="{FF2B5EF4-FFF2-40B4-BE49-F238E27FC236}">
                      <a16:creationId xmlns:a16="http://schemas.microsoft.com/office/drawing/2014/main" id="{EFFA0E02-4C33-4581-8854-1C849BF96829}"/>
                    </a:ext>
                  </a:extLst>
                </p:cNvPr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2A170046-E83B-4D65-89E1-073667E2DAAF}"/>
                  </a:ext>
                </a:extLst>
              </p:cNvPr>
              <p:cNvGrpSpPr/>
              <p:nvPr/>
            </p:nvGrpSpPr>
            <p:grpSpPr>
              <a:xfrm>
                <a:off x="6894290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1264" name="片側の 2 つの角を丸めた四角形 1281">
                  <a:extLst>
                    <a:ext uri="{FF2B5EF4-FFF2-40B4-BE49-F238E27FC236}">
                      <a16:creationId xmlns:a16="http://schemas.microsoft.com/office/drawing/2014/main" id="{C80F153F-BDE6-4F33-A05E-F10DCED90FD0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65" name="グループ化 1264">
                  <a:extLst>
                    <a:ext uri="{FF2B5EF4-FFF2-40B4-BE49-F238E27FC236}">
                      <a16:creationId xmlns:a16="http://schemas.microsoft.com/office/drawing/2014/main" id="{B3253E90-A05C-4AAA-9611-D6320935AE30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269" name="台形 1268">
                    <a:extLst>
                      <a:ext uri="{FF2B5EF4-FFF2-40B4-BE49-F238E27FC236}">
                        <a16:creationId xmlns:a16="http://schemas.microsoft.com/office/drawing/2014/main" id="{885685BE-F021-4B8F-8808-A2B731B99A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70" name="台形 1269">
                    <a:extLst>
                      <a:ext uri="{FF2B5EF4-FFF2-40B4-BE49-F238E27FC236}">
                        <a16:creationId xmlns:a16="http://schemas.microsoft.com/office/drawing/2014/main" id="{DCEA7EEE-9B36-41E2-B6DD-28872D83BF9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66" name="グループ化 1265">
                  <a:extLst>
                    <a:ext uri="{FF2B5EF4-FFF2-40B4-BE49-F238E27FC236}">
                      <a16:creationId xmlns:a16="http://schemas.microsoft.com/office/drawing/2014/main" id="{9B4F7C22-BDBE-418C-A076-81D48901ACE7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267" name="直角三角形 1266">
                    <a:extLst>
                      <a:ext uri="{FF2B5EF4-FFF2-40B4-BE49-F238E27FC236}">
                        <a16:creationId xmlns:a16="http://schemas.microsoft.com/office/drawing/2014/main" id="{B81B32DB-2613-4527-9342-68D02E3B2C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8" name="直角三角形 1267">
                    <a:extLst>
                      <a:ext uri="{FF2B5EF4-FFF2-40B4-BE49-F238E27FC236}">
                        <a16:creationId xmlns:a16="http://schemas.microsoft.com/office/drawing/2014/main" id="{CEE94D46-FBE1-4B28-A487-38955F8F2F4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36" name="グループ化 1235">
              <a:extLst>
                <a:ext uri="{FF2B5EF4-FFF2-40B4-BE49-F238E27FC236}">
                  <a16:creationId xmlns:a16="http://schemas.microsoft.com/office/drawing/2014/main" id="{CAE3D504-9E00-4E4E-A359-FAEA69706F18}"/>
                </a:ext>
              </a:extLst>
            </p:cNvPr>
            <p:cNvGrpSpPr/>
            <p:nvPr/>
          </p:nvGrpSpPr>
          <p:grpSpPr>
            <a:xfrm>
              <a:off x="7342109" y="3742897"/>
              <a:ext cx="384009" cy="1016013"/>
              <a:chOff x="-1237212" y="4644497"/>
              <a:chExt cx="384009" cy="1016013"/>
            </a:xfrm>
          </p:grpSpPr>
          <p:sp>
            <p:nvSpPr>
              <p:cNvPr id="1251" name="角丸四角形 177">
                <a:extLst>
                  <a:ext uri="{FF2B5EF4-FFF2-40B4-BE49-F238E27FC236}">
                    <a16:creationId xmlns:a16="http://schemas.microsoft.com/office/drawing/2014/main" id="{D2B0F138-B419-4B47-9AA8-43FFA35528AF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52" name="グループ化 1251">
                <a:extLst>
                  <a:ext uri="{FF2B5EF4-FFF2-40B4-BE49-F238E27FC236}">
                    <a16:creationId xmlns:a16="http://schemas.microsoft.com/office/drawing/2014/main" id="{94A45DAC-872B-4FC1-8A01-838B41BA5C44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256" name="グループ化 1255">
                  <a:extLst>
                    <a:ext uri="{FF2B5EF4-FFF2-40B4-BE49-F238E27FC236}">
                      <a16:creationId xmlns:a16="http://schemas.microsoft.com/office/drawing/2014/main" id="{4E6ADE1A-3DF0-4780-8E12-DC49F04120C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258" name="四角形: 角を丸くする 1257">
                    <a:extLst>
                      <a:ext uri="{FF2B5EF4-FFF2-40B4-BE49-F238E27FC236}">
                        <a16:creationId xmlns:a16="http://schemas.microsoft.com/office/drawing/2014/main" id="{D6C9491D-87F6-4B46-BD36-1F4E26EC02AB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9" name="四角形: 角を丸くする 1258">
                    <a:extLst>
                      <a:ext uri="{FF2B5EF4-FFF2-40B4-BE49-F238E27FC236}">
                        <a16:creationId xmlns:a16="http://schemas.microsoft.com/office/drawing/2014/main" id="{5EF67336-F130-4A23-936A-8E363F59FD6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0" name="フリーフォーム: 図形 1259">
                    <a:extLst>
                      <a:ext uri="{FF2B5EF4-FFF2-40B4-BE49-F238E27FC236}">
                        <a16:creationId xmlns:a16="http://schemas.microsoft.com/office/drawing/2014/main" id="{FC7C0E66-8962-435A-B1A5-B68EDC854BCC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61" name="フリーフォーム: 図形 1260">
                    <a:extLst>
                      <a:ext uri="{FF2B5EF4-FFF2-40B4-BE49-F238E27FC236}">
                        <a16:creationId xmlns:a16="http://schemas.microsoft.com/office/drawing/2014/main" id="{CDA16E9E-0BF4-4DB8-8354-AC473CFB3B48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77AADF82-44FA-4501-9DF5-9BDB7E15119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DE75FB2C-0BBB-47EE-BDC7-B7690F91019B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254" name="台形 1253">
                  <a:extLst>
                    <a:ext uri="{FF2B5EF4-FFF2-40B4-BE49-F238E27FC236}">
                      <a16:creationId xmlns:a16="http://schemas.microsoft.com/office/drawing/2014/main" id="{75B7A52F-3A9F-47E0-8A26-818CBF59BED4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55" name="片側の 2 つの角を丸めた四角形 186">
                  <a:extLst>
                    <a:ext uri="{FF2B5EF4-FFF2-40B4-BE49-F238E27FC236}">
                      <a16:creationId xmlns:a16="http://schemas.microsoft.com/office/drawing/2014/main" id="{256241F1-9419-45CD-94FB-E9AAA231A3F4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237" name="グループ化 1236">
              <a:extLst>
                <a:ext uri="{FF2B5EF4-FFF2-40B4-BE49-F238E27FC236}">
                  <a16:creationId xmlns:a16="http://schemas.microsoft.com/office/drawing/2014/main" id="{23A84BB7-0CDF-4E8E-BF96-B4DA756572C8}"/>
                </a:ext>
              </a:extLst>
            </p:cNvPr>
            <p:cNvGrpSpPr/>
            <p:nvPr/>
          </p:nvGrpSpPr>
          <p:grpSpPr>
            <a:xfrm>
              <a:off x="6720547" y="4308430"/>
              <a:ext cx="841662" cy="673653"/>
              <a:chOff x="1564631" y="327727"/>
              <a:chExt cx="841662" cy="673653"/>
            </a:xfrm>
          </p:grpSpPr>
          <p:sp>
            <p:nvSpPr>
              <p:cNvPr id="1238" name="角丸四角形 177">
                <a:extLst>
                  <a:ext uri="{FF2B5EF4-FFF2-40B4-BE49-F238E27FC236}">
                    <a16:creationId xmlns:a16="http://schemas.microsoft.com/office/drawing/2014/main" id="{6DAA074E-78D8-4C39-8BDE-644E91507488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39" name="グループ化 1238">
                <a:extLst>
                  <a:ext uri="{FF2B5EF4-FFF2-40B4-BE49-F238E27FC236}">
                    <a16:creationId xmlns:a16="http://schemas.microsoft.com/office/drawing/2014/main" id="{1014A5D6-A5FD-4DBB-BED7-571DE593F020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1240" name="台形 1239">
                  <a:extLst>
                    <a:ext uri="{FF2B5EF4-FFF2-40B4-BE49-F238E27FC236}">
                      <a16:creationId xmlns:a16="http://schemas.microsoft.com/office/drawing/2014/main" id="{C3FA4C70-5F51-44F7-BD63-4B6EF6568811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1" name="角丸四角形 278">
                  <a:extLst>
                    <a:ext uri="{FF2B5EF4-FFF2-40B4-BE49-F238E27FC236}">
                      <a16:creationId xmlns:a16="http://schemas.microsoft.com/office/drawing/2014/main" id="{2CBC6912-15C1-4892-A695-EE931E9D03EC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42" name="角丸四角形 278">
                  <a:extLst>
                    <a:ext uri="{FF2B5EF4-FFF2-40B4-BE49-F238E27FC236}">
                      <a16:creationId xmlns:a16="http://schemas.microsoft.com/office/drawing/2014/main" id="{083AEB17-ED45-44B2-83F3-A251D0CCE2A3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43" name="グループ化 1242">
                  <a:extLst>
                    <a:ext uri="{FF2B5EF4-FFF2-40B4-BE49-F238E27FC236}">
                      <a16:creationId xmlns:a16="http://schemas.microsoft.com/office/drawing/2014/main" id="{18952132-405B-4620-AF4C-D1BCFDDBA363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1244" name="角丸四角形 218">
                    <a:extLst>
                      <a:ext uri="{FF2B5EF4-FFF2-40B4-BE49-F238E27FC236}">
                        <a16:creationId xmlns:a16="http://schemas.microsoft.com/office/drawing/2014/main" id="{E5581250-5A85-4570-9DC2-6F85C0917F2E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5" name="角丸四角形 235">
                    <a:extLst>
                      <a:ext uri="{FF2B5EF4-FFF2-40B4-BE49-F238E27FC236}">
                        <a16:creationId xmlns:a16="http://schemas.microsoft.com/office/drawing/2014/main" id="{C2484EFF-DC97-4292-93CD-810691443389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6" name="角丸四角形 234">
                    <a:extLst>
                      <a:ext uri="{FF2B5EF4-FFF2-40B4-BE49-F238E27FC236}">
                        <a16:creationId xmlns:a16="http://schemas.microsoft.com/office/drawing/2014/main" id="{7CA7D455-EA28-4105-8E6C-D52DC4B2A26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7" name="角丸四角形 233">
                    <a:extLst>
                      <a:ext uri="{FF2B5EF4-FFF2-40B4-BE49-F238E27FC236}">
                        <a16:creationId xmlns:a16="http://schemas.microsoft.com/office/drawing/2014/main" id="{ED62D746-A70D-465E-8860-60E046265783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8" name="正方形/長方形 17">
                    <a:extLst>
                      <a:ext uri="{FF2B5EF4-FFF2-40B4-BE49-F238E27FC236}">
                        <a16:creationId xmlns:a16="http://schemas.microsoft.com/office/drawing/2014/main" id="{74E121E7-9638-43FE-A9A9-6EB27610CE5F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9" name="角丸四角形 226">
                    <a:extLst>
                      <a:ext uri="{FF2B5EF4-FFF2-40B4-BE49-F238E27FC236}">
                        <a16:creationId xmlns:a16="http://schemas.microsoft.com/office/drawing/2014/main" id="{3762B662-6B27-47F2-BF8A-49B4E1846E55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50" name="角丸四角形 236">
                    <a:extLst>
                      <a:ext uri="{FF2B5EF4-FFF2-40B4-BE49-F238E27FC236}">
                        <a16:creationId xmlns:a16="http://schemas.microsoft.com/office/drawing/2014/main" id="{BB678C41-0538-4C11-9E01-8945859ED2E9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284" name="グループ化 1283">
            <a:extLst>
              <a:ext uri="{FF2B5EF4-FFF2-40B4-BE49-F238E27FC236}">
                <a16:creationId xmlns:a16="http://schemas.microsoft.com/office/drawing/2014/main" id="{F509CE45-46E6-4DFC-A132-1D493643C8CA}"/>
              </a:ext>
            </a:extLst>
          </p:cNvPr>
          <p:cNvGrpSpPr/>
          <p:nvPr/>
        </p:nvGrpSpPr>
        <p:grpSpPr>
          <a:xfrm>
            <a:off x="4429089" y="2830932"/>
            <a:ext cx="1005571" cy="1506160"/>
            <a:chOff x="4453597" y="3475923"/>
            <a:chExt cx="1005571" cy="1506160"/>
          </a:xfrm>
        </p:grpSpPr>
        <p:grpSp>
          <p:nvGrpSpPr>
            <p:cNvPr id="1285" name="グループ化 1284">
              <a:extLst>
                <a:ext uri="{FF2B5EF4-FFF2-40B4-BE49-F238E27FC236}">
                  <a16:creationId xmlns:a16="http://schemas.microsoft.com/office/drawing/2014/main" id="{3B737164-A3EB-4600-B931-6134019DAD0F}"/>
                </a:ext>
              </a:extLst>
            </p:cNvPr>
            <p:cNvGrpSpPr/>
            <p:nvPr/>
          </p:nvGrpSpPr>
          <p:grpSpPr>
            <a:xfrm>
              <a:off x="4565670" y="3475923"/>
              <a:ext cx="719604" cy="1297474"/>
              <a:chOff x="4565670" y="3475923"/>
              <a:chExt cx="719604" cy="1297474"/>
            </a:xfrm>
          </p:grpSpPr>
          <p:grpSp>
            <p:nvGrpSpPr>
              <p:cNvPr id="1312" name="グループ化 1311">
                <a:extLst>
                  <a:ext uri="{FF2B5EF4-FFF2-40B4-BE49-F238E27FC236}">
                    <a16:creationId xmlns:a16="http://schemas.microsoft.com/office/drawing/2014/main" id="{01A15440-1F9F-492A-8EF1-D65072659FAF}"/>
                  </a:ext>
                </a:extLst>
              </p:cNvPr>
              <p:cNvGrpSpPr/>
              <p:nvPr/>
            </p:nvGrpSpPr>
            <p:grpSpPr>
              <a:xfrm>
                <a:off x="4565670" y="3475923"/>
                <a:ext cx="719604" cy="870861"/>
                <a:chOff x="1837298" y="4693407"/>
                <a:chExt cx="719604" cy="870861"/>
              </a:xfrm>
            </p:grpSpPr>
            <p:sp>
              <p:nvSpPr>
                <p:cNvPr id="1321" name="片側の 2 つの角を丸めた四角形 1224">
                  <a:extLst>
                    <a:ext uri="{FF2B5EF4-FFF2-40B4-BE49-F238E27FC236}">
                      <a16:creationId xmlns:a16="http://schemas.microsoft.com/office/drawing/2014/main" id="{D3506F6F-AC05-40DD-9E1B-F4CD15434E82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22" name="グループ化 1321">
                  <a:extLst>
                    <a:ext uri="{FF2B5EF4-FFF2-40B4-BE49-F238E27FC236}">
                      <a16:creationId xmlns:a16="http://schemas.microsoft.com/office/drawing/2014/main" id="{BC1C5D8F-7CBE-42AC-8DBB-BB033FC0EEE4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323" name="星 24 1226">
                    <a:extLst>
                      <a:ext uri="{FF2B5EF4-FFF2-40B4-BE49-F238E27FC236}">
                        <a16:creationId xmlns:a16="http://schemas.microsoft.com/office/drawing/2014/main" id="{42E707F5-EB96-4376-8606-CA9AFC8C7C4A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4" name="円/楕円 805">
                    <a:extLst>
                      <a:ext uri="{FF2B5EF4-FFF2-40B4-BE49-F238E27FC236}">
                        <a16:creationId xmlns:a16="http://schemas.microsoft.com/office/drawing/2014/main" id="{66B8D273-B0A6-4B1C-A502-3173A89CF4F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5" name="円/楕円 806">
                    <a:extLst>
                      <a:ext uri="{FF2B5EF4-FFF2-40B4-BE49-F238E27FC236}">
                        <a16:creationId xmlns:a16="http://schemas.microsoft.com/office/drawing/2014/main" id="{A2701EE0-B41A-486C-BDDF-CC59F275BE8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6" name="円/楕円 807">
                    <a:extLst>
                      <a:ext uri="{FF2B5EF4-FFF2-40B4-BE49-F238E27FC236}">
                        <a16:creationId xmlns:a16="http://schemas.microsoft.com/office/drawing/2014/main" id="{5A55667E-1E0F-4079-887A-227E8D7666A8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7" name="弦 1326">
                    <a:extLst>
                      <a:ext uri="{FF2B5EF4-FFF2-40B4-BE49-F238E27FC236}">
                        <a16:creationId xmlns:a16="http://schemas.microsoft.com/office/drawing/2014/main" id="{67A6A980-0B24-4A96-8EF5-286C413FF1F3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8" name="弦 1327">
                    <a:extLst>
                      <a:ext uri="{FF2B5EF4-FFF2-40B4-BE49-F238E27FC236}">
                        <a16:creationId xmlns:a16="http://schemas.microsoft.com/office/drawing/2014/main" id="{45AC2615-378E-41EF-AC76-3CFDC740FAB4}"/>
                      </a:ext>
                    </a:extLst>
                  </p:cNvPr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9" name="フローチャート: 手操作入力 675">
                    <a:extLst>
                      <a:ext uri="{FF2B5EF4-FFF2-40B4-BE49-F238E27FC236}">
                        <a16:creationId xmlns:a16="http://schemas.microsoft.com/office/drawing/2014/main" id="{62C0F168-0796-4AA4-98B1-C5783138DB2E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0" name="弦 1329">
                    <a:extLst>
                      <a:ext uri="{FF2B5EF4-FFF2-40B4-BE49-F238E27FC236}">
                        <a16:creationId xmlns:a16="http://schemas.microsoft.com/office/drawing/2014/main" id="{4CABB40A-9E9D-4ABE-A295-8D4F69FDEDA2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1" name="弦 1330">
                    <a:extLst>
                      <a:ext uri="{FF2B5EF4-FFF2-40B4-BE49-F238E27FC236}">
                        <a16:creationId xmlns:a16="http://schemas.microsoft.com/office/drawing/2014/main" id="{E4156CB1-0673-45F5-AD00-15CAD00CAED2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2" name="フローチャート: 手操作入力 680">
                    <a:extLst>
                      <a:ext uri="{FF2B5EF4-FFF2-40B4-BE49-F238E27FC236}">
                        <a16:creationId xmlns:a16="http://schemas.microsoft.com/office/drawing/2014/main" id="{E92550B9-9A3D-4B5F-8143-F8857F4E58C4}"/>
                      </a:ext>
                    </a:extLst>
                  </p:cNvPr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3" name="円/楕円 820">
                    <a:extLst>
                      <a:ext uri="{FF2B5EF4-FFF2-40B4-BE49-F238E27FC236}">
                        <a16:creationId xmlns:a16="http://schemas.microsoft.com/office/drawing/2014/main" id="{12FD3C66-B2F5-4D7B-BDB7-2BA161E960D9}"/>
                      </a:ext>
                    </a:extLst>
                  </p:cNvPr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34" name="円/楕円 4">
                    <a:extLst>
                      <a:ext uri="{FF2B5EF4-FFF2-40B4-BE49-F238E27FC236}">
                        <a16:creationId xmlns:a16="http://schemas.microsoft.com/office/drawing/2014/main" id="{E248ABF5-8EC1-4D70-B1F0-762098D32395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E160998D-6762-427B-8AC4-844442387538}"/>
                  </a:ext>
                </a:extLst>
              </p:cNvPr>
              <p:cNvGrpSpPr/>
              <p:nvPr/>
            </p:nvGrpSpPr>
            <p:grpSpPr>
              <a:xfrm>
                <a:off x="4626852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1314" name="片側の 2 つの角を丸めた四角形 1217">
                  <a:extLst>
                    <a:ext uri="{FF2B5EF4-FFF2-40B4-BE49-F238E27FC236}">
                      <a16:creationId xmlns:a16="http://schemas.microsoft.com/office/drawing/2014/main" id="{4F7A777D-E55D-44BD-A963-18CD2D2862C1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15" name="グループ化 1314">
                  <a:extLst>
                    <a:ext uri="{FF2B5EF4-FFF2-40B4-BE49-F238E27FC236}">
                      <a16:creationId xmlns:a16="http://schemas.microsoft.com/office/drawing/2014/main" id="{D199CD37-44C2-48ED-95CA-7176788BCE09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19" name="台形 1318">
                    <a:extLst>
                      <a:ext uri="{FF2B5EF4-FFF2-40B4-BE49-F238E27FC236}">
                        <a16:creationId xmlns:a16="http://schemas.microsoft.com/office/drawing/2014/main" id="{72B25FF1-317E-4A4D-B2BB-94047DCD3BE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20" name="台形 1319">
                    <a:extLst>
                      <a:ext uri="{FF2B5EF4-FFF2-40B4-BE49-F238E27FC236}">
                        <a16:creationId xmlns:a16="http://schemas.microsoft.com/office/drawing/2014/main" id="{42A3440D-A0A9-4F9D-9EB3-D7B71E025A72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16" name="グループ化 1315">
                  <a:extLst>
                    <a:ext uri="{FF2B5EF4-FFF2-40B4-BE49-F238E27FC236}">
                      <a16:creationId xmlns:a16="http://schemas.microsoft.com/office/drawing/2014/main" id="{62238EF1-8D30-4062-8151-F8095394F159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17" name="直角三角形 1316">
                    <a:extLst>
                      <a:ext uri="{FF2B5EF4-FFF2-40B4-BE49-F238E27FC236}">
                        <a16:creationId xmlns:a16="http://schemas.microsoft.com/office/drawing/2014/main" id="{FA17F36E-760B-4025-86FF-19BB7F6ADA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8" name="直角三角形 1317">
                    <a:extLst>
                      <a:ext uri="{FF2B5EF4-FFF2-40B4-BE49-F238E27FC236}">
                        <a16:creationId xmlns:a16="http://schemas.microsoft.com/office/drawing/2014/main" id="{D5D03380-5C8C-47E2-A531-FB477069F70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86" name="グループ化 1285">
              <a:extLst>
                <a:ext uri="{FF2B5EF4-FFF2-40B4-BE49-F238E27FC236}">
                  <a16:creationId xmlns:a16="http://schemas.microsoft.com/office/drawing/2014/main" id="{E88D1EE2-5C52-469F-9768-F7944D43ABE1}"/>
                </a:ext>
              </a:extLst>
            </p:cNvPr>
            <p:cNvGrpSpPr/>
            <p:nvPr/>
          </p:nvGrpSpPr>
          <p:grpSpPr>
            <a:xfrm>
              <a:off x="5075159" y="3742897"/>
              <a:ext cx="384009" cy="1016013"/>
              <a:chOff x="5003534" y="3578012"/>
              <a:chExt cx="384009" cy="1016013"/>
            </a:xfrm>
          </p:grpSpPr>
          <p:grpSp>
            <p:nvGrpSpPr>
              <p:cNvPr id="1302" name="グループ化 1301">
                <a:extLst>
                  <a:ext uri="{FF2B5EF4-FFF2-40B4-BE49-F238E27FC236}">
                    <a16:creationId xmlns:a16="http://schemas.microsoft.com/office/drawing/2014/main" id="{862652AA-8F1B-4950-AEF3-AAC864BE466A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306" name="グループ化 1305">
                  <a:extLst>
                    <a:ext uri="{FF2B5EF4-FFF2-40B4-BE49-F238E27FC236}">
                      <a16:creationId xmlns:a16="http://schemas.microsoft.com/office/drawing/2014/main" id="{711EC662-D1A8-41B2-B91F-1461BD44409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08" name="四角形: 角を丸くする 1307">
                    <a:extLst>
                      <a:ext uri="{FF2B5EF4-FFF2-40B4-BE49-F238E27FC236}">
                        <a16:creationId xmlns:a16="http://schemas.microsoft.com/office/drawing/2014/main" id="{ADF89046-8C07-42C8-9077-3DAC1AEA732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09" name="四角形: 角を丸くする 1308">
                    <a:extLst>
                      <a:ext uri="{FF2B5EF4-FFF2-40B4-BE49-F238E27FC236}">
                        <a16:creationId xmlns:a16="http://schemas.microsoft.com/office/drawing/2014/main" id="{680BC4A0-DA6B-4BE9-AC3E-A248EF0951E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0" name="フリーフォーム: 図形 1309">
                    <a:extLst>
                      <a:ext uri="{FF2B5EF4-FFF2-40B4-BE49-F238E27FC236}">
                        <a16:creationId xmlns:a16="http://schemas.microsoft.com/office/drawing/2014/main" id="{96901B8F-4D3A-4FA9-B9E8-3AC5F573A64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11" name="フリーフォーム: 図形 1310">
                    <a:extLst>
                      <a:ext uri="{FF2B5EF4-FFF2-40B4-BE49-F238E27FC236}">
                        <a16:creationId xmlns:a16="http://schemas.microsoft.com/office/drawing/2014/main" id="{059866A7-F9AE-40DB-92E8-97345767160D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B31D7548-0F24-48D1-97E2-4A4FB313BA6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303" name="角丸四角形 177">
                <a:extLst>
                  <a:ext uri="{FF2B5EF4-FFF2-40B4-BE49-F238E27FC236}">
                    <a16:creationId xmlns:a16="http://schemas.microsoft.com/office/drawing/2014/main" id="{8BF0B484-8882-48D5-AFE8-A5BDAA061060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4" name="台形 1303">
                <a:extLst>
                  <a:ext uri="{FF2B5EF4-FFF2-40B4-BE49-F238E27FC236}">
                    <a16:creationId xmlns:a16="http://schemas.microsoft.com/office/drawing/2014/main" id="{1737BAFC-9A6F-4C81-A108-B296BBD10FBA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5" name="片側の 2 つの角を丸めた四角形 186">
                <a:extLst>
                  <a:ext uri="{FF2B5EF4-FFF2-40B4-BE49-F238E27FC236}">
                    <a16:creationId xmlns:a16="http://schemas.microsoft.com/office/drawing/2014/main" id="{AAA197F4-57DB-4AF3-9714-5E9CA1263252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287" name="グループ化 1286">
              <a:extLst>
                <a:ext uri="{FF2B5EF4-FFF2-40B4-BE49-F238E27FC236}">
                  <a16:creationId xmlns:a16="http://schemas.microsoft.com/office/drawing/2014/main" id="{1E0A8896-867D-4FF2-B65E-EB2D65A8E0C1}"/>
                </a:ext>
              </a:extLst>
            </p:cNvPr>
            <p:cNvGrpSpPr/>
            <p:nvPr/>
          </p:nvGrpSpPr>
          <p:grpSpPr>
            <a:xfrm>
              <a:off x="4453597" y="4308430"/>
              <a:ext cx="841662" cy="673653"/>
              <a:chOff x="4453597" y="4308430"/>
              <a:chExt cx="841662" cy="673653"/>
            </a:xfrm>
          </p:grpSpPr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4E34D896-F721-4E7A-9555-BACFB63FB9D9}"/>
                  </a:ext>
                </a:extLst>
              </p:cNvPr>
              <p:cNvGrpSpPr/>
              <p:nvPr/>
            </p:nvGrpSpPr>
            <p:grpSpPr>
              <a:xfrm>
                <a:off x="4483792" y="4308430"/>
                <a:ext cx="326637" cy="516101"/>
                <a:chOff x="4483792" y="4308430"/>
                <a:chExt cx="326637" cy="516101"/>
              </a:xfrm>
            </p:grpSpPr>
            <p:sp>
              <p:nvSpPr>
                <p:cNvPr id="1300" name="角丸四角形 177">
                  <a:extLst>
                    <a:ext uri="{FF2B5EF4-FFF2-40B4-BE49-F238E27FC236}">
                      <a16:creationId xmlns:a16="http://schemas.microsoft.com/office/drawing/2014/main" id="{DC3E467D-6E30-4C8C-AC40-6BB1AD87018D}"/>
                    </a:ext>
                  </a:extLst>
                </p:cNvPr>
                <p:cNvSpPr/>
                <p:nvPr/>
              </p:nvSpPr>
              <p:spPr>
                <a:xfrm rot="17454214" flipV="1">
                  <a:off x="4413528" y="4444228"/>
                  <a:ext cx="449548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01" name="角丸四角形 278">
                  <a:extLst>
                    <a:ext uri="{FF2B5EF4-FFF2-40B4-BE49-F238E27FC236}">
                      <a16:creationId xmlns:a16="http://schemas.microsoft.com/office/drawing/2014/main" id="{D3C0DBCB-67F0-4382-9BA5-F2F3CC19935F}"/>
                    </a:ext>
                  </a:extLst>
                </p:cNvPr>
                <p:cNvSpPr/>
                <p:nvPr/>
              </p:nvSpPr>
              <p:spPr>
                <a:xfrm flipH="1">
                  <a:off x="4483792" y="4553845"/>
                  <a:ext cx="326637" cy="270686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8EF31E57-5ED2-4D1C-B788-E81682EDF7D6}"/>
                  </a:ext>
                </a:extLst>
              </p:cNvPr>
              <p:cNvGrpSpPr/>
              <p:nvPr/>
            </p:nvGrpSpPr>
            <p:grpSpPr>
              <a:xfrm>
                <a:off x="4453597" y="4457749"/>
                <a:ext cx="841662" cy="524334"/>
                <a:chOff x="-36715" y="1920822"/>
                <a:chExt cx="1586667" cy="988452"/>
              </a:xfrm>
            </p:grpSpPr>
            <p:sp>
              <p:nvSpPr>
                <p:cNvPr id="1290" name="台形 1289">
                  <a:extLst>
                    <a:ext uri="{FF2B5EF4-FFF2-40B4-BE49-F238E27FC236}">
                      <a16:creationId xmlns:a16="http://schemas.microsoft.com/office/drawing/2014/main" id="{CAF03AB0-A0F4-4A92-BBE1-D7694F5A1AAF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291" name="角丸四角形 278">
                  <a:extLst>
                    <a:ext uri="{FF2B5EF4-FFF2-40B4-BE49-F238E27FC236}">
                      <a16:creationId xmlns:a16="http://schemas.microsoft.com/office/drawing/2014/main" id="{8141F22A-5B2D-4CA7-A87B-85F649D9C212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292" name="グループ化 1291">
                  <a:extLst>
                    <a:ext uri="{FF2B5EF4-FFF2-40B4-BE49-F238E27FC236}">
                      <a16:creationId xmlns:a16="http://schemas.microsoft.com/office/drawing/2014/main" id="{5BAF9263-D03F-4D79-8EA5-97FAFA01BEC5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1293" name="角丸四角形 218">
                    <a:extLst>
                      <a:ext uri="{FF2B5EF4-FFF2-40B4-BE49-F238E27FC236}">
                        <a16:creationId xmlns:a16="http://schemas.microsoft.com/office/drawing/2014/main" id="{C8DE6528-8A5A-4116-889B-321E45B67BCE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4" name="角丸四角形 235">
                    <a:extLst>
                      <a:ext uri="{FF2B5EF4-FFF2-40B4-BE49-F238E27FC236}">
                        <a16:creationId xmlns:a16="http://schemas.microsoft.com/office/drawing/2014/main" id="{70A0D224-1F89-4D75-AB33-2411CA3C8AE6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5" name="角丸四角形 234">
                    <a:extLst>
                      <a:ext uri="{FF2B5EF4-FFF2-40B4-BE49-F238E27FC236}">
                        <a16:creationId xmlns:a16="http://schemas.microsoft.com/office/drawing/2014/main" id="{BC0E2C36-5E03-42C8-9E09-5DA08C7BDB1A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6" name="角丸四角形 233">
                    <a:extLst>
                      <a:ext uri="{FF2B5EF4-FFF2-40B4-BE49-F238E27FC236}">
                        <a16:creationId xmlns:a16="http://schemas.microsoft.com/office/drawing/2014/main" id="{B43CEF6C-1CC2-45D4-9CC9-8F7C8F0E7A50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7" name="正方形/長方形 17">
                    <a:extLst>
                      <a:ext uri="{FF2B5EF4-FFF2-40B4-BE49-F238E27FC236}">
                        <a16:creationId xmlns:a16="http://schemas.microsoft.com/office/drawing/2014/main" id="{FAEFC987-6C49-463A-A506-C5C24FCE3C9C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8" name="角丸四角形 226">
                    <a:extLst>
                      <a:ext uri="{FF2B5EF4-FFF2-40B4-BE49-F238E27FC236}">
                        <a16:creationId xmlns:a16="http://schemas.microsoft.com/office/drawing/2014/main" id="{93C7FB5B-E8BD-4463-9127-5D4772FCA727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9" name="角丸四角形 236">
                    <a:extLst>
                      <a:ext uri="{FF2B5EF4-FFF2-40B4-BE49-F238E27FC236}">
                        <a16:creationId xmlns:a16="http://schemas.microsoft.com/office/drawing/2014/main" id="{6FDAEEFC-8E5E-4C8A-B7C7-BD71D3A3530E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335" name="グループ化 1334">
            <a:extLst>
              <a:ext uri="{FF2B5EF4-FFF2-40B4-BE49-F238E27FC236}">
                <a16:creationId xmlns:a16="http://schemas.microsoft.com/office/drawing/2014/main" id="{AC8188D0-ABEA-426D-933F-F17C6CA18274}"/>
              </a:ext>
            </a:extLst>
          </p:cNvPr>
          <p:cNvGrpSpPr/>
          <p:nvPr/>
        </p:nvGrpSpPr>
        <p:grpSpPr>
          <a:xfrm>
            <a:off x="611120" y="4658660"/>
            <a:ext cx="1152082" cy="1636040"/>
            <a:chOff x="2262631" y="5135070"/>
            <a:chExt cx="1152082" cy="1636040"/>
          </a:xfrm>
        </p:grpSpPr>
        <p:sp>
          <p:nvSpPr>
            <p:cNvPr id="1336" name="片側の 2 つの角を丸めた四角形 864">
              <a:extLst>
                <a:ext uri="{FF2B5EF4-FFF2-40B4-BE49-F238E27FC236}">
                  <a16:creationId xmlns:a16="http://schemas.microsoft.com/office/drawing/2014/main" id="{C1951632-D1B9-43D1-93E3-D55901983AC8}"/>
                </a:ext>
              </a:extLst>
            </p:cNvPr>
            <p:cNvSpPr/>
            <p:nvPr/>
          </p:nvSpPr>
          <p:spPr>
            <a:xfrm rot="10800000">
              <a:off x="2759951" y="58966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337" name="グループ化 1336">
              <a:extLst>
                <a:ext uri="{FF2B5EF4-FFF2-40B4-BE49-F238E27FC236}">
                  <a16:creationId xmlns:a16="http://schemas.microsoft.com/office/drawing/2014/main" id="{57CB10E3-DDDD-44FE-90B8-5869ED493773}"/>
                </a:ext>
              </a:extLst>
            </p:cNvPr>
            <p:cNvGrpSpPr/>
            <p:nvPr/>
          </p:nvGrpSpPr>
          <p:grpSpPr>
            <a:xfrm>
              <a:off x="2527509" y="6049507"/>
              <a:ext cx="604867" cy="536755"/>
              <a:chOff x="-350536" y="5488751"/>
              <a:chExt cx="604867" cy="536755"/>
            </a:xfrm>
          </p:grpSpPr>
          <p:sp>
            <p:nvSpPr>
              <p:cNvPr id="1383" name="片側の 2 つの角を丸めた四角形 857">
                <a:extLst>
                  <a:ext uri="{FF2B5EF4-FFF2-40B4-BE49-F238E27FC236}">
                    <a16:creationId xmlns:a16="http://schemas.microsoft.com/office/drawing/2014/main" id="{1364B81C-1278-44C1-BF42-A574B0E179F0}"/>
                  </a:ext>
                </a:extLst>
              </p:cNvPr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84" name="グループ化 1383">
                <a:extLst>
                  <a:ext uri="{FF2B5EF4-FFF2-40B4-BE49-F238E27FC236}">
                    <a16:creationId xmlns:a16="http://schemas.microsoft.com/office/drawing/2014/main" id="{33571976-59A2-4E10-B937-5C8DF4791291}"/>
                  </a:ext>
                </a:extLst>
              </p:cNvPr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388" name="台形 1387">
                  <a:extLst>
                    <a:ext uri="{FF2B5EF4-FFF2-40B4-BE49-F238E27FC236}">
                      <a16:creationId xmlns:a16="http://schemas.microsoft.com/office/drawing/2014/main" id="{E1DCDDAD-A6C7-43D3-8067-DB8519DB65B1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9" name="台形 1388">
                  <a:extLst>
                    <a:ext uri="{FF2B5EF4-FFF2-40B4-BE49-F238E27FC236}">
                      <a16:creationId xmlns:a16="http://schemas.microsoft.com/office/drawing/2014/main" id="{E8EB2D34-EA20-4B30-8D3B-6F2EFDDF2E90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385" name="グループ化 1384">
                <a:extLst>
                  <a:ext uri="{FF2B5EF4-FFF2-40B4-BE49-F238E27FC236}">
                    <a16:creationId xmlns:a16="http://schemas.microsoft.com/office/drawing/2014/main" id="{468DF877-8664-4FE5-95E4-6992D4077707}"/>
                  </a:ext>
                </a:extLst>
              </p:cNvPr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386" name="直角三角形 1385">
                  <a:extLst>
                    <a:ext uri="{FF2B5EF4-FFF2-40B4-BE49-F238E27FC236}">
                      <a16:creationId xmlns:a16="http://schemas.microsoft.com/office/drawing/2014/main" id="{0D8C8F4D-1B76-4052-8C00-630F853061ED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7" name="直角三角形 1386">
                  <a:extLst>
                    <a:ext uri="{FF2B5EF4-FFF2-40B4-BE49-F238E27FC236}">
                      <a16:creationId xmlns:a16="http://schemas.microsoft.com/office/drawing/2014/main" id="{D5FDECFA-827A-4A86-AECE-538C629CB2A6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38" name="グループ化 1337">
              <a:extLst>
                <a:ext uri="{FF2B5EF4-FFF2-40B4-BE49-F238E27FC236}">
                  <a16:creationId xmlns:a16="http://schemas.microsoft.com/office/drawing/2014/main" id="{36A66F92-F88D-4910-A70C-666D6C9F56EE}"/>
                </a:ext>
              </a:extLst>
            </p:cNvPr>
            <p:cNvGrpSpPr/>
            <p:nvPr/>
          </p:nvGrpSpPr>
          <p:grpSpPr>
            <a:xfrm rot="900000">
              <a:off x="2477986" y="5135070"/>
              <a:ext cx="822595" cy="876194"/>
              <a:chOff x="-459400" y="4574314"/>
              <a:chExt cx="822595" cy="876194"/>
            </a:xfrm>
          </p:grpSpPr>
          <p:sp>
            <p:nvSpPr>
              <p:cNvPr id="1368" name="フリーフォーム 865">
                <a:extLst>
                  <a:ext uri="{FF2B5EF4-FFF2-40B4-BE49-F238E27FC236}">
                    <a16:creationId xmlns:a16="http://schemas.microsoft.com/office/drawing/2014/main" id="{F85510CE-0C12-4AA6-8819-91B8E89B9D14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69" name="グループ化 1368">
                <a:extLst>
                  <a:ext uri="{FF2B5EF4-FFF2-40B4-BE49-F238E27FC236}">
                    <a16:creationId xmlns:a16="http://schemas.microsoft.com/office/drawing/2014/main" id="{0A9E5FB5-697F-4065-BF25-A464D21E71D7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381" name="円/楕円 838">
                  <a:extLst>
                    <a:ext uri="{FF2B5EF4-FFF2-40B4-BE49-F238E27FC236}">
                      <a16:creationId xmlns:a16="http://schemas.microsoft.com/office/drawing/2014/main" id="{B496D08C-4E82-419F-AB31-9BF77D03384D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2" name="円/楕円 839">
                  <a:extLst>
                    <a:ext uri="{FF2B5EF4-FFF2-40B4-BE49-F238E27FC236}">
                      <a16:creationId xmlns:a16="http://schemas.microsoft.com/office/drawing/2014/main" id="{836F5C90-A3C1-4637-A4A1-0BEE1BB8E936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370" name="円/楕円 840">
                <a:extLst>
                  <a:ext uri="{FF2B5EF4-FFF2-40B4-BE49-F238E27FC236}">
                    <a16:creationId xmlns:a16="http://schemas.microsoft.com/office/drawing/2014/main" id="{C989461B-363F-4610-BE45-9B57E3138C17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1" name="フリーフォーム 868">
                <a:extLst>
                  <a:ext uri="{FF2B5EF4-FFF2-40B4-BE49-F238E27FC236}">
                    <a16:creationId xmlns:a16="http://schemas.microsoft.com/office/drawing/2014/main" id="{35A73831-647C-449C-A98D-9CB3EE75FE2F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2" name="フリーフォーム 869">
                <a:extLst>
                  <a:ext uri="{FF2B5EF4-FFF2-40B4-BE49-F238E27FC236}">
                    <a16:creationId xmlns:a16="http://schemas.microsoft.com/office/drawing/2014/main" id="{AE39CDA6-BBB7-4960-9E51-74968E5F8C91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73" name="グループ化 1372">
                <a:extLst>
                  <a:ext uri="{FF2B5EF4-FFF2-40B4-BE49-F238E27FC236}">
                    <a16:creationId xmlns:a16="http://schemas.microsoft.com/office/drawing/2014/main" id="{4BF1C25A-7678-42E5-ACCC-92B4912DA948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173871"/>
                <a:chOff x="-298046" y="4932818"/>
                <a:chExt cx="513820" cy="173871"/>
              </a:xfrm>
            </p:grpSpPr>
            <p:sp>
              <p:nvSpPr>
                <p:cNvPr id="1375" name="楕円 14">
                  <a:extLst>
                    <a:ext uri="{FF2B5EF4-FFF2-40B4-BE49-F238E27FC236}">
                      <a16:creationId xmlns:a16="http://schemas.microsoft.com/office/drawing/2014/main" id="{4783565F-6861-4C7E-ADF7-64C03C4196D4}"/>
                    </a:ext>
                  </a:extLst>
                </p:cNvPr>
                <p:cNvSpPr/>
                <p:nvPr/>
              </p:nvSpPr>
              <p:spPr>
                <a:xfrm>
                  <a:off x="-288848" y="5043669"/>
                  <a:ext cx="178546" cy="630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6" name="楕円 562">
                  <a:extLst>
                    <a:ext uri="{FF2B5EF4-FFF2-40B4-BE49-F238E27FC236}">
                      <a16:creationId xmlns:a16="http://schemas.microsoft.com/office/drawing/2014/main" id="{7CE91A30-812A-4367-BD73-335CF6B39A6D}"/>
                    </a:ext>
                  </a:extLst>
                </p:cNvPr>
                <p:cNvSpPr/>
                <p:nvPr/>
              </p:nvSpPr>
              <p:spPr>
                <a:xfrm>
                  <a:off x="-253100" y="5043669"/>
                  <a:ext cx="107050" cy="630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7" name="楕円 563">
                  <a:extLst>
                    <a:ext uri="{FF2B5EF4-FFF2-40B4-BE49-F238E27FC236}">
                      <a16:creationId xmlns:a16="http://schemas.microsoft.com/office/drawing/2014/main" id="{C6FEC23D-CE96-4988-BE72-FB7A1DA5F36C}"/>
                    </a:ext>
                  </a:extLst>
                </p:cNvPr>
                <p:cNvSpPr/>
                <p:nvPr/>
              </p:nvSpPr>
              <p:spPr>
                <a:xfrm>
                  <a:off x="31827" y="5043669"/>
                  <a:ext cx="178546" cy="630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8" name="楕円 564">
                  <a:extLst>
                    <a:ext uri="{FF2B5EF4-FFF2-40B4-BE49-F238E27FC236}">
                      <a16:creationId xmlns:a16="http://schemas.microsoft.com/office/drawing/2014/main" id="{E1E9FA07-E6FE-4A7F-9E69-9C29D23F51C3}"/>
                    </a:ext>
                  </a:extLst>
                </p:cNvPr>
                <p:cNvSpPr/>
                <p:nvPr/>
              </p:nvSpPr>
              <p:spPr>
                <a:xfrm>
                  <a:off x="67575" y="5043669"/>
                  <a:ext cx="107050" cy="630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79" name="フリーフォーム 876">
                  <a:extLst>
                    <a:ext uri="{FF2B5EF4-FFF2-40B4-BE49-F238E27FC236}">
                      <a16:creationId xmlns:a16="http://schemas.microsoft.com/office/drawing/2014/main" id="{D54C6C64-21A8-413E-8F65-1FFD768AB688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80" name="フリーフォーム 877">
                  <a:extLst>
                    <a:ext uri="{FF2B5EF4-FFF2-40B4-BE49-F238E27FC236}">
                      <a16:creationId xmlns:a16="http://schemas.microsoft.com/office/drawing/2014/main" id="{DFD96994-9B11-4303-B235-5A211E14EEF1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374" name="円/楕円 4">
                <a:extLst>
                  <a:ext uri="{FF2B5EF4-FFF2-40B4-BE49-F238E27FC236}">
                    <a16:creationId xmlns:a16="http://schemas.microsoft.com/office/drawing/2014/main" id="{1DED2C50-1D43-4CE9-A9DD-0F550EB35E0F}"/>
                  </a:ext>
                </a:extLst>
              </p:cNvPr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39" name="グループ化 1338">
              <a:extLst>
                <a:ext uri="{FF2B5EF4-FFF2-40B4-BE49-F238E27FC236}">
                  <a16:creationId xmlns:a16="http://schemas.microsoft.com/office/drawing/2014/main" id="{66E5B4A4-73AD-4D4A-A5B5-D7808D78B6D8}"/>
                </a:ext>
              </a:extLst>
            </p:cNvPr>
            <p:cNvGrpSpPr/>
            <p:nvPr/>
          </p:nvGrpSpPr>
          <p:grpSpPr>
            <a:xfrm rot="2700000">
              <a:off x="2996088" y="5683127"/>
              <a:ext cx="106528" cy="453705"/>
              <a:chOff x="5369264" y="1434420"/>
              <a:chExt cx="172441" cy="734430"/>
            </a:xfrm>
          </p:grpSpPr>
          <p:sp>
            <p:nvSpPr>
              <p:cNvPr id="1364" name="四角形: 角を丸くする 1363">
                <a:extLst>
                  <a:ext uri="{FF2B5EF4-FFF2-40B4-BE49-F238E27FC236}">
                    <a16:creationId xmlns:a16="http://schemas.microsoft.com/office/drawing/2014/main" id="{48D87558-3AF9-4C2E-BD6D-917CBD6739B2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5" name="四角形: 角を丸くする 1364">
                <a:extLst>
                  <a:ext uri="{FF2B5EF4-FFF2-40B4-BE49-F238E27FC236}">
                    <a16:creationId xmlns:a16="http://schemas.microsoft.com/office/drawing/2014/main" id="{1EBC4146-08E2-4180-983C-29FD47FAEEA7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6" name="フリーフォーム: 図形 1365">
                <a:extLst>
                  <a:ext uri="{FF2B5EF4-FFF2-40B4-BE49-F238E27FC236}">
                    <a16:creationId xmlns:a16="http://schemas.microsoft.com/office/drawing/2014/main" id="{7B41F975-DF84-4632-A089-88A163EE1FB9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9B93E399-9A1E-4F2D-B9C7-D9D7411FF6F3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40" name="グループ化 1339">
              <a:extLst>
                <a:ext uri="{FF2B5EF4-FFF2-40B4-BE49-F238E27FC236}">
                  <a16:creationId xmlns:a16="http://schemas.microsoft.com/office/drawing/2014/main" id="{231AE662-C363-4E32-B206-4943E5A3017E}"/>
                </a:ext>
              </a:extLst>
            </p:cNvPr>
            <p:cNvGrpSpPr/>
            <p:nvPr/>
          </p:nvGrpSpPr>
          <p:grpSpPr>
            <a:xfrm>
              <a:off x="2262631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1341" name="グループ化 1340">
                <a:extLst>
                  <a:ext uri="{FF2B5EF4-FFF2-40B4-BE49-F238E27FC236}">
                    <a16:creationId xmlns:a16="http://schemas.microsoft.com/office/drawing/2014/main" id="{8DE847D2-FF78-473D-975A-171D1ACDEC44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73FF6AAA-75C1-443C-ABEC-AEDC20D3C72D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1" name="フリーフォーム: 図形 1360">
                  <a:extLst>
                    <a:ext uri="{FF2B5EF4-FFF2-40B4-BE49-F238E27FC236}">
                      <a16:creationId xmlns:a16="http://schemas.microsoft.com/office/drawing/2014/main" id="{BBFA135C-BD40-4D32-8664-3C0DF653BF60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2" name="フリーフォーム: 図形 1361">
                  <a:extLst>
                    <a:ext uri="{FF2B5EF4-FFF2-40B4-BE49-F238E27FC236}">
                      <a16:creationId xmlns:a16="http://schemas.microsoft.com/office/drawing/2014/main" id="{C3444BFC-F2DD-4AD0-A526-36CAFD8479EE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3" name="フリーフォーム: 図形 1362">
                  <a:extLst>
                    <a:ext uri="{FF2B5EF4-FFF2-40B4-BE49-F238E27FC236}">
                      <a16:creationId xmlns:a16="http://schemas.microsoft.com/office/drawing/2014/main" id="{AB576BF7-FD31-4E89-9A6E-96EC67093424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42" name="グループ化 1341">
                <a:extLst>
                  <a:ext uri="{FF2B5EF4-FFF2-40B4-BE49-F238E27FC236}">
                    <a16:creationId xmlns:a16="http://schemas.microsoft.com/office/drawing/2014/main" id="{88EAB345-BBA8-41B1-83DC-FEBE7A2C7EE4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1352" name="角丸四角形 278">
                  <a:extLst>
                    <a:ext uri="{FF2B5EF4-FFF2-40B4-BE49-F238E27FC236}">
                      <a16:creationId xmlns:a16="http://schemas.microsoft.com/office/drawing/2014/main" id="{880C150E-09FB-44A1-8134-A274E2000BEF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53" name="グループ化 1352">
                  <a:extLst>
                    <a:ext uri="{FF2B5EF4-FFF2-40B4-BE49-F238E27FC236}">
                      <a16:creationId xmlns:a16="http://schemas.microsoft.com/office/drawing/2014/main" id="{3336212F-F7EE-4982-8A89-A3B36C663843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354" name="円/楕円 25">
                    <a:extLst>
                      <a:ext uri="{FF2B5EF4-FFF2-40B4-BE49-F238E27FC236}">
                        <a16:creationId xmlns:a16="http://schemas.microsoft.com/office/drawing/2014/main" id="{9A2729D1-6101-4E68-A02E-73C9C43D448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55" name="グループ化 1354">
                    <a:extLst>
                      <a:ext uri="{FF2B5EF4-FFF2-40B4-BE49-F238E27FC236}">
                        <a16:creationId xmlns:a16="http://schemas.microsoft.com/office/drawing/2014/main" id="{7ABCC352-4583-4D7A-9411-48C6B5278986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56" name="角丸四角形 331">
                      <a:extLst>
                        <a:ext uri="{FF2B5EF4-FFF2-40B4-BE49-F238E27FC236}">
                          <a16:creationId xmlns:a16="http://schemas.microsoft.com/office/drawing/2014/main" id="{F37C95A0-9E55-44EA-9452-F286086EABA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7" name="角丸四角形 332">
                      <a:extLst>
                        <a:ext uri="{FF2B5EF4-FFF2-40B4-BE49-F238E27FC236}">
                          <a16:creationId xmlns:a16="http://schemas.microsoft.com/office/drawing/2014/main" id="{0238DFF0-20E8-4878-B47B-0EBD403B8137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8" name="角丸四角形 333">
                      <a:extLst>
                        <a:ext uri="{FF2B5EF4-FFF2-40B4-BE49-F238E27FC236}">
                          <a16:creationId xmlns:a16="http://schemas.microsoft.com/office/drawing/2014/main" id="{BBC7C581-8DDC-4F18-95DF-BF8E60323401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9" name="角丸四角形 334">
                      <a:extLst>
                        <a:ext uri="{FF2B5EF4-FFF2-40B4-BE49-F238E27FC236}">
                          <a16:creationId xmlns:a16="http://schemas.microsoft.com/office/drawing/2014/main" id="{6D59C284-1D71-44A1-A485-72C4E95CF3A8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343" name="グループ化 1342">
                <a:extLst>
                  <a:ext uri="{FF2B5EF4-FFF2-40B4-BE49-F238E27FC236}">
                    <a16:creationId xmlns:a16="http://schemas.microsoft.com/office/drawing/2014/main" id="{BD73BE0B-84B7-4C99-B54A-8D953806538A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1344" name="角丸四角形 278">
                  <a:extLst>
                    <a:ext uri="{FF2B5EF4-FFF2-40B4-BE49-F238E27FC236}">
                      <a16:creationId xmlns:a16="http://schemas.microsoft.com/office/drawing/2014/main" id="{802EBA31-F3CC-4643-BAAC-8541D08526ED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345" name="グループ化 1344">
                  <a:extLst>
                    <a:ext uri="{FF2B5EF4-FFF2-40B4-BE49-F238E27FC236}">
                      <a16:creationId xmlns:a16="http://schemas.microsoft.com/office/drawing/2014/main" id="{289AF3BE-8280-462E-9BB7-EA701B4245D5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346" name="円/楕円 25">
                    <a:extLst>
                      <a:ext uri="{FF2B5EF4-FFF2-40B4-BE49-F238E27FC236}">
                        <a16:creationId xmlns:a16="http://schemas.microsoft.com/office/drawing/2014/main" id="{14D995CF-04BC-4872-8D96-409D9024C3C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347" name="グループ化 1346">
                    <a:extLst>
                      <a:ext uri="{FF2B5EF4-FFF2-40B4-BE49-F238E27FC236}">
                        <a16:creationId xmlns:a16="http://schemas.microsoft.com/office/drawing/2014/main" id="{1BAD08C4-4C53-46B2-A5D7-0E897CBDBB78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48" name="角丸四角形 331">
                      <a:extLst>
                        <a:ext uri="{FF2B5EF4-FFF2-40B4-BE49-F238E27FC236}">
                          <a16:creationId xmlns:a16="http://schemas.microsoft.com/office/drawing/2014/main" id="{CDDB905E-72DC-488D-B2E8-8D853D2C21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49" name="角丸四角形 332">
                      <a:extLst>
                        <a:ext uri="{FF2B5EF4-FFF2-40B4-BE49-F238E27FC236}">
                          <a16:creationId xmlns:a16="http://schemas.microsoft.com/office/drawing/2014/main" id="{B2A5259F-D378-477B-9E64-97B1BF1C98EC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0" name="角丸四角形 333">
                      <a:extLst>
                        <a:ext uri="{FF2B5EF4-FFF2-40B4-BE49-F238E27FC236}">
                          <a16:creationId xmlns:a16="http://schemas.microsoft.com/office/drawing/2014/main" id="{76B3B9F8-FA32-4F78-9DA3-F518B94E50EB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351" name="角丸四角形 334">
                      <a:extLst>
                        <a:ext uri="{FF2B5EF4-FFF2-40B4-BE49-F238E27FC236}">
                          <a16:creationId xmlns:a16="http://schemas.microsoft.com/office/drawing/2014/main" id="{C12972E7-F100-40E9-A3DD-04EB02EF6B3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390" name="グループ化 1389">
            <a:extLst>
              <a:ext uri="{FF2B5EF4-FFF2-40B4-BE49-F238E27FC236}">
                <a16:creationId xmlns:a16="http://schemas.microsoft.com/office/drawing/2014/main" id="{F07ECD5C-5391-4316-9F35-0F427E106DF7}"/>
              </a:ext>
            </a:extLst>
          </p:cNvPr>
          <p:cNvGrpSpPr/>
          <p:nvPr/>
        </p:nvGrpSpPr>
        <p:grpSpPr>
          <a:xfrm>
            <a:off x="2491602" y="4733554"/>
            <a:ext cx="1152082" cy="1561146"/>
            <a:chOff x="3384199" y="5209964"/>
            <a:chExt cx="1152082" cy="1561146"/>
          </a:xfrm>
        </p:grpSpPr>
        <p:sp>
          <p:nvSpPr>
            <p:cNvPr id="1391" name="片側の 2 つの角を丸めた四角形 890">
              <a:extLst>
                <a:ext uri="{FF2B5EF4-FFF2-40B4-BE49-F238E27FC236}">
                  <a16:creationId xmlns:a16="http://schemas.microsoft.com/office/drawing/2014/main" id="{5A145742-CEE9-47F4-B139-96F0A9213AC3}"/>
                </a:ext>
              </a:extLst>
            </p:cNvPr>
            <p:cNvSpPr/>
            <p:nvPr/>
          </p:nvSpPr>
          <p:spPr>
            <a:xfrm rot="10800000">
              <a:off x="3871678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392" name="グループ化 1391">
              <a:extLst>
                <a:ext uri="{FF2B5EF4-FFF2-40B4-BE49-F238E27FC236}">
                  <a16:creationId xmlns:a16="http://schemas.microsoft.com/office/drawing/2014/main" id="{2DE15DCD-1351-4345-898A-B8682753CD2A}"/>
                </a:ext>
              </a:extLst>
            </p:cNvPr>
            <p:cNvGrpSpPr/>
            <p:nvPr/>
          </p:nvGrpSpPr>
          <p:grpSpPr>
            <a:xfrm>
              <a:off x="3639236" y="6049507"/>
              <a:ext cx="604867" cy="536755"/>
              <a:chOff x="-350536" y="5488751"/>
              <a:chExt cx="604867" cy="536755"/>
            </a:xfrm>
          </p:grpSpPr>
          <p:sp>
            <p:nvSpPr>
              <p:cNvPr id="1440" name="片側の 2 つの角を丸めた四角形 883">
                <a:extLst>
                  <a:ext uri="{FF2B5EF4-FFF2-40B4-BE49-F238E27FC236}">
                    <a16:creationId xmlns:a16="http://schemas.microsoft.com/office/drawing/2014/main" id="{78508BAA-44B8-4169-A76D-196DEEE2E474}"/>
                  </a:ext>
                </a:extLst>
              </p:cNvPr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41" name="グループ化 1440">
                <a:extLst>
                  <a:ext uri="{FF2B5EF4-FFF2-40B4-BE49-F238E27FC236}">
                    <a16:creationId xmlns:a16="http://schemas.microsoft.com/office/drawing/2014/main" id="{9BAEAAD4-379E-489B-B1F1-9FD40C21AB58}"/>
                  </a:ext>
                </a:extLst>
              </p:cNvPr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445" name="台形 1444">
                  <a:extLst>
                    <a:ext uri="{FF2B5EF4-FFF2-40B4-BE49-F238E27FC236}">
                      <a16:creationId xmlns:a16="http://schemas.microsoft.com/office/drawing/2014/main" id="{7F87C7AA-1D9E-488C-97D8-FED41368BAA9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6" name="台形 1445">
                  <a:extLst>
                    <a:ext uri="{FF2B5EF4-FFF2-40B4-BE49-F238E27FC236}">
                      <a16:creationId xmlns:a16="http://schemas.microsoft.com/office/drawing/2014/main" id="{CEFEDF30-7556-426C-8CB0-9E956EB84F54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42" name="グループ化 1441">
                <a:extLst>
                  <a:ext uri="{FF2B5EF4-FFF2-40B4-BE49-F238E27FC236}">
                    <a16:creationId xmlns:a16="http://schemas.microsoft.com/office/drawing/2014/main" id="{B2C0A1CF-20BA-4CB4-8A65-C31CC84751BE}"/>
                  </a:ext>
                </a:extLst>
              </p:cNvPr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443" name="直角三角形 1442">
                  <a:extLst>
                    <a:ext uri="{FF2B5EF4-FFF2-40B4-BE49-F238E27FC236}">
                      <a16:creationId xmlns:a16="http://schemas.microsoft.com/office/drawing/2014/main" id="{56C40254-B2FC-4373-9D16-7B0DC17EF3BC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44" name="直角三角形 1443">
                  <a:extLst>
                    <a:ext uri="{FF2B5EF4-FFF2-40B4-BE49-F238E27FC236}">
                      <a16:creationId xmlns:a16="http://schemas.microsoft.com/office/drawing/2014/main" id="{369DB3BA-E32B-483F-BC83-36FCA2343FC1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393" name="グループ化 1392">
              <a:extLst>
                <a:ext uri="{FF2B5EF4-FFF2-40B4-BE49-F238E27FC236}">
                  <a16:creationId xmlns:a16="http://schemas.microsoft.com/office/drawing/2014/main" id="{7573FAB1-6517-49E8-8A00-47C880F36A53}"/>
                </a:ext>
              </a:extLst>
            </p:cNvPr>
            <p:cNvGrpSpPr/>
            <p:nvPr/>
          </p:nvGrpSpPr>
          <p:grpSpPr>
            <a:xfrm rot="900000">
              <a:off x="3641209" y="5209964"/>
              <a:ext cx="719603" cy="785322"/>
              <a:chOff x="703823" y="4649208"/>
              <a:chExt cx="719603" cy="785322"/>
            </a:xfrm>
          </p:grpSpPr>
          <p:grpSp>
            <p:nvGrpSpPr>
              <p:cNvPr id="1423" name="グループ化 1422">
                <a:extLst>
                  <a:ext uri="{FF2B5EF4-FFF2-40B4-BE49-F238E27FC236}">
                    <a16:creationId xmlns:a16="http://schemas.microsoft.com/office/drawing/2014/main" id="{B638EA71-0BA5-4E46-8EB4-EAB650861C53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436" name="円/楕円 834">
                  <a:extLst>
                    <a:ext uri="{FF2B5EF4-FFF2-40B4-BE49-F238E27FC236}">
                      <a16:creationId xmlns:a16="http://schemas.microsoft.com/office/drawing/2014/main" id="{D194FA23-751B-4FAB-9ACA-67A346318D03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7" name="円/楕円 835">
                  <a:extLst>
                    <a:ext uri="{FF2B5EF4-FFF2-40B4-BE49-F238E27FC236}">
                      <a16:creationId xmlns:a16="http://schemas.microsoft.com/office/drawing/2014/main" id="{9286F821-3EBE-4519-A326-CD69748C5A78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8" name="円/楕円 836">
                  <a:extLst>
                    <a:ext uri="{FF2B5EF4-FFF2-40B4-BE49-F238E27FC236}">
                      <a16:creationId xmlns:a16="http://schemas.microsoft.com/office/drawing/2014/main" id="{2ACF8DA7-62C5-47E7-BB75-CA6EC8450344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9" name="円/楕円 837">
                  <a:extLst>
                    <a:ext uri="{FF2B5EF4-FFF2-40B4-BE49-F238E27FC236}">
                      <a16:creationId xmlns:a16="http://schemas.microsoft.com/office/drawing/2014/main" id="{8B93792B-0C13-4F57-B9B6-E758F6AB13D6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2B9C1F47-F96E-4D95-B9ED-7EB4878D34D3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434" name="円/楕円 838">
                  <a:extLst>
                    <a:ext uri="{FF2B5EF4-FFF2-40B4-BE49-F238E27FC236}">
                      <a16:creationId xmlns:a16="http://schemas.microsoft.com/office/drawing/2014/main" id="{618889D4-2C4D-4D77-AD9D-36885799BCFC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5" name="円/楕円 839">
                  <a:extLst>
                    <a:ext uri="{FF2B5EF4-FFF2-40B4-BE49-F238E27FC236}">
                      <a16:creationId xmlns:a16="http://schemas.microsoft.com/office/drawing/2014/main" id="{7CFADC04-0DDC-4A86-9F66-77A29794D28A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425" name="円/楕円 840">
                <a:extLst>
                  <a:ext uri="{FF2B5EF4-FFF2-40B4-BE49-F238E27FC236}">
                    <a16:creationId xmlns:a16="http://schemas.microsoft.com/office/drawing/2014/main" id="{C6194453-7474-40E4-85C7-D83F221628CB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26" name="グループ化 1425">
                <a:extLst>
                  <a:ext uri="{FF2B5EF4-FFF2-40B4-BE49-F238E27FC236}">
                    <a16:creationId xmlns:a16="http://schemas.microsoft.com/office/drawing/2014/main" id="{4DDEC94F-EDA8-4EF0-9C29-95AA416944AF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157087"/>
                <a:chOff x="829336" y="4897338"/>
                <a:chExt cx="467970" cy="157087"/>
              </a:xfrm>
            </p:grpSpPr>
            <p:sp>
              <p:nvSpPr>
                <p:cNvPr id="1430" name="円/楕円 847">
                  <a:extLst>
                    <a:ext uri="{FF2B5EF4-FFF2-40B4-BE49-F238E27FC236}">
                      <a16:creationId xmlns:a16="http://schemas.microsoft.com/office/drawing/2014/main" id="{38417915-F507-4564-86F5-8DF5D0891463}"/>
                    </a:ext>
                  </a:extLst>
                </p:cNvPr>
                <p:cNvSpPr/>
                <p:nvPr/>
              </p:nvSpPr>
              <p:spPr>
                <a:xfrm>
                  <a:off x="873969" y="5006615"/>
                  <a:ext cx="61693" cy="478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1" name="円/楕円 848">
                  <a:extLst>
                    <a:ext uri="{FF2B5EF4-FFF2-40B4-BE49-F238E27FC236}">
                      <a16:creationId xmlns:a16="http://schemas.microsoft.com/office/drawing/2014/main" id="{663009C1-7233-4FBF-8139-059AC7BD54CA}"/>
                    </a:ext>
                  </a:extLst>
                </p:cNvPr>
                <p:cNvSpPr/>
                <p:nvPr/>
              </p:nvSpPr>
              <p:spPr>
                <a:xfrm>
                  <a:off x="1193057" y="5006615"/>
                  <a:ext cx="61693" cy="478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2" name="フローチャート: 端子 685">
                  <a:extLst>
                    <a:ext uri="{FF2B5EF4-FFF2-40B4-BE49-F238E27FC236}">
                      <a16:creationId xmlns:a16="http://schemas.microsoft.com/office/drawing/2014/main" id="{D031B7F2-985E-405B-88D9-EECCDE77BA8A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33" name="フローチャート: 端子 686">
                  <a:extLst>
                    <a:ext uri="{FF2B5EF4-FFF2-40B4-BE49-F238E27FC236}">
                      <a16:creationId xmlns:a16="http://schemas.microsoft.com/office/drawing/2014/main" id="{4AD3926E-530F-4C08-B1FF-7AF27F27B620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427" name="台形 1426">
                <a:extLst>
                  <a:ext uri="{FF2B5EF4-FFF2-40B4-BE49-F238E27FC236}">
                    <a16:creationId xmlns:a16="http://schemas.microsoft.com/office/drawing/2014/main" id="{B7313B08-4796-4997-A9B6-9010651F866A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8" name="フリーフォーム 896">
                <a:extLst>
                  <a:ext uri="{FF2B5EF4-FFF2-40B4-BE49-F238E27FC236}">
                    <a16:creationId xmlns:a16="http://schemas.microsoft.com/office/drawing/2014/main" id="{7AFD8EE4-A7F1-414D-B100-34F019C3B046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9" name="円/楕円 4">
                <a:extLst>
                  <a:ext uri="{FF2B5EF4-FFF2-40B4-BE49-F238E27FC236}">
                    <a16:creationId xmlns:a16="http://schemas.microsoft.com/office/drawing/2014/main" id="{78453152-93A5-4186-BAE5-BBBFC5142070}"/>
                  </a:ext>
                </a:extLst>
              </p:cNvPr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94" name="グループ化 1393">
              <a:extLst>
                <a:ext uri="{FF2B5EF4-FFF2-40B4-BE49-F238E27FC236}">
                  <a16:creationId xmlns:a16="http://schemas.microsoft.com/office/drawing/2014/main" id="{FED3CD8B-CF32-42B8-9ECA-53819BA2ADD5}"/>
                </a:ext>
              </a:extLst>
            </p:cNvPr>
            <p:cNvGrpSpPr/>
            <p:nvPr/>
          </p:nvGrpSpPr>
          <p:grpSpPr>
            <a:xfrm rot="2700000">
              <a:off x="4104419" y="5683127"/>
              <a:ext cx="106528" cy="453705"/>
              <a:chOff x="5369264" y="1434420"/>
              <a:chExt cx="172441" cy="734430"/>
            </a:xfrm>
          </p:grpSpPr>
          <p:sp>
            <p:nvSpPr>
              <p:cNvPr id="1419" name="四角形: 角を丸くする 1418">
                <a:extLst>
                  <a:ext uri="{FF2B5EF4-FFF2-40B4-BE49-F238E27FC236}">
                    <a16:creationId xmlns:a16="http://schemas.microsoft.com/office/drawing/2014/main" id="{126D2BD7-6A08-4D26-8ADF-17F2FF504330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0" name="四角形: 角を丸くする 1419">
                <a:extLst>
                  <a:ext uri="{FF2B5EF4-FFF2-40B4-BE49-F238E27FC236}">
                    <a16:creationId xmlns:a16="http://schemas.microsoft.com/office/drawing/2014/main" id="{D8DCC3CF-279B-4C73-B80A-9D66B16C0CF1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53AAD40F-F0EA-4A3F-8706-856C60730DFC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868C4714-7E3C-4C94-B0D0-97400F357910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95" name="グループ化 1394">
              <a:extLst>
                <a:ext uri="{FF2B5EF4-FFF2-40B4-BE49-F238E27FC236}">
                  <a16:creationId xmlns:a16="http://schemas.microsoft.com/office/drawing/2014/main" id="{503BEB86-5EC2-4F34-A848-5828B6E920D3}"/>
                </a:ext>
              </a:extLst>
            </p:cNvPr>
            <p:cNvGrpSpPr/>
            <p:nvPr/>
          </p:nvGrpSpPr>
          <p:grpSpPr>
            <a:xfrm>
              <a:off x="3384199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1396" name="グループ化 1395">
                <a:extLst>
                  <a:ext uri="{FF2B5EF4-FFF2-40B4-BE49-F238E27FC236}">
                    <a16:creationId xmlns:a16="http://schemas.microsoft.com/office/drawing/2014/main" id="{E43942F7-C1D6-4838-B97C-27AB5C5B33AB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1415" name="フリーフォーム: 図形 1414">
                  <a:extLst>
                    <a:ext uri="{FF2B5EF4-FFF2-40B4-BE49-F238E27FC236}">
                      <a16:creationId xmlns:a16="http://schemas.microsoft.com/office/drawing/2014/main" id="{E365CC86-9919-4D81-94CF-E63F24731714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C860DDE4-286A-4866-A61E-BBD51F22D4DB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C68CBA0A-E4D4-469D-B119-9CE7EE5152B6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845AAFA8-3E4E-4DFB-AD4F-F6B8586A17A2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97" name="グループ化 1396">
                <a:extLst>
                  <a:ext uri="{FF2B5EF4-FFF2-40B4-BE49-F238E27FC236}">
                    <a16:creationId xmlns:a16="http://schemas.microsoft.com/office/drawing/2014/main" id="{876341DC-8756-4F06-9DCA-BE60D06E1D0B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1407" name="角丸四角形 278">
                  <a:extLst>
                    <a:ext uri="{FF2B5EF4-FFF2-40B4-BE49-F238E27FC236}">
                      <a16:creationId xmlns:a16="http://schemas.microsoft.com/office/drawing/2014/main" id="{C1B4B5FC-6B3B-4D06-B369-A79A02B4747F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08" name="グループ化 1407">
                  <a:extLst>
                    <a:ext uri="{FF2B5EF4-FFF2-40B4-BE49-F238E27FC236}">
                      <a16:creationId xmlns:a16="http://schemas.microsoft.com/office/drawing/2014/main" id="{A8D1C099-0F62-4E11-A7AA-4136AC95557C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409" name="円/楕円 25">
                    <a:extLst>
                      <a:ext uri="{FF2B5EF4-FFF2-40B4-BE49-F238E27FC236}">
                        <a16:creationId xmlns:a16="http://schemas.microsoft.com/office/drawing/2014/main" id="{6179164D-95CB-4999-B83F-932AE6E84234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10" name="グループ化 1409">
                    <a:extLst>
                      <a:ext uri="{FF2B5EF4-FFF2-40B4-BE49-F238E27FC236}">
                        <a16:creationId xmlns:a16="http://schemas.microsoft.com/office/drawing/2014/main" id="{B6D64EAA-BDE8-4A13-A53A-1E51BBE3081C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411" name="角丸四角形 331">
                      <a:extLst>
                        <a:ext uri="{FF2B5EF4-FFF2-40B4-BE49-F238E27FC236}">
                          <a16:creationId xmlns:a16="http://schemas.microsoft.com/office/drawing/2014/main" id="{C89A69D4-2CA9-40E2-BECF-E7AF1BE2F13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12" name="角丸四角形 332">
                      <a:extLst>
                        <a:ext uri="{FF2B5EF4-FFF2-40B4-BE49-F238E27FC236}">
                          <a16:creationId xmlns:a16="http://schemas.microsoft.com/office/drawing/2014/main" id="{955590C5-EE0F-4572-8457-D61F425E58C0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13" name="角丸四角形 333">
                      <a:extLst>
                        <a:ext uri="{FF2B5EF4-FFF2-40B4-BE49-F238E27FC236}">
                          <a16:creationId xmlns:a16="http://schemas.microsoft.com/office/drawing/2014/main" id="{D0648027-AEC1-4E1B-B9EE-57C3CB92A0DE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14" name="角丸四角形 334">
                      <a:extLst>
                        <a:ext uri="{FF2B5EF4-FFF2-40B4-BE49-F238E27FC236}">
                          <a16:creationId xmlns:a16="http://schemas.microsoft.com/office/drawing/2014/main" id="{B331D144-FDF3-40E4-A837-5F7956CD2348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398" name="グループ化 1397">
                <a:extLst>
                  <a:ext uri="{FF2B5EF4-FFF2-40B4-BE49-F238E27FC236}">
                    <a16:creationId xmlns:a16="http://schemas.microsoft.com/office/drawing/2014/main" id="{250301D8-E386-40C5-A1B1-F54B62B6BEBA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1399" name="角丸四角形 278">
                  <a:extLst>
                    <a:ext uri="{FF2B5EF4-FFF2-40B4-BE49-F238E27FC236}">
                      <a16:creationId xmlns:a16="http://schemas.microsoft.com/office/drawing/2014/main" id="{0AAAABCB-2B40-487B-B72A-98C7C0A921C6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00" name="グループ化 1399">
                  <a:extLst>
                    <a:ext uri="{FF2B5EF4-FFF2-40B4-BE49-F238E27FC236}">
                      <a16:creationId xmlns:a16="http://schemas.microsoft.com/office/drawing/2014/main" id="{B9833E52-7637-4816-924A-B96ADEDEE278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401" name="円/楕円 25">
                    <a:extLst>
                      <a:ext uri="{FF2B5EF4-FFF2-40B4-BE49-F238E27FC236}">
                        <a16:creationId xmlns:a16="http://schemas.microsoft.com/office/drawing/2014/main" id="{AD69CEB3-D057-44CF-B8D9-6D34EC4BC979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02" name="グループ化 1401">
                    <a:extLst>
                      <a:ext uri="{FF2B5EF4-FFF2-40B4-BE49-F238E27FC236}">
                        <a16:creationId xmlns:a16="http://schemas.microsoft.com/office/drawing/2014/main" id="{162E517A-6C8F-4AB9-A8B4-8B810C6C2011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403" name="角丸四角形 331">
                      <a:extLst>
                        <a:ext uri="{FF2B5EF4-FFF2-40B4-BE49-F238E27FC236}">
                          <a16:creationId xmlns:a16="http://schemas.microsoft.com/office/drawing/2014/main" id="{E3182718-3B2B-48EC-8BF3-A21FF10502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04" name="角丸四角形 332">
                      <a:extLst>
                        <a:ext uri="{FF2B5EF4-FFF2-40B4-BE49-F238E27FC236}">
                          <a16:creationId xmlns:a16="http://schemas.microsoft.com/office/drawing/2014/main" id="{5E3655F0-9DE5-4370-8C9C-A90AD7438A72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05" name="角丸四角形 333">
                      <a:extLst>
                        <a:ext uri="{FF2B5EF4-FFF2-40B4-BE49-F238E27FC236}">
                          <a16:creationId xmlns:a16="http://schemas.microsoft.com/office/drawing/2014/main" id="{E89FABCB-F513-4F99-BD0D-37DCB4BE9422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06" name="角丸四角形 334">
                      <a:extLst>
                        <a:ext uri="{FF2B5EF4-FFF2-40B4-BE49-F238E27FC236}">
                          <a16:creationId xmlns:a16="http://schemas.microsoft.com/office/drawing/2014/main" id="{48EE9045-C24A-48E4-ABA8-FC3D470EE9A7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447" name="グループ化 1446">
            <a:extLst>
              <a:ext uri="{FF2B5EF4-FFF2-40B4-BE49-F238E27FC236}">
                <a16:creationId xmlns:a16="http://schemas.microsoft.com/office/drawing/2014/main" id="{0C69A934-9669-4D50-8245-115A89688EFA}"/>
              </a:ext>
            </a:extLst>
          </p:cNvPr>
          <p:cNvGrpSpPr/>
          <p:nvPr/>
        </p:nvGrpSpPr>
        <p:grpSpPr>
          <a:xfrm>
            <a:off x="6256457" y="4755517"/>
            <a:ext cx="1152082" cy="1539183"/>
            <a:chOff x="5657499" y="5231927"/>
            <a:chExt cx="1152082" cy="1539183"/>
          </a:xfrm>
        </p:grpSpPr>
        <p:sp>
          <p:nvSpPr>
            <p:cNvPr id="1448" name="片側の 2 つの角を丸めた四角形 942">
              <a:extLst>
                <a:ext uri="{FF2B5EF4-FFF2-40B4-BE49-F238E27FC236}">
                  <a16:creationId xmlns:a16="http://schemas.microsoft.com/office/drawing/2014/main" id="{CB1C3F2D-F569-473C-852A-8EE454FEE058}"/>
                </a:ext>
              </a:extLst>
            </p:cNvPr>
            <p:cNvSpPr/>
            <p:nvPr/>
          </p:nvSpPr>
          <p:spPr>
            <a:xfrm rot="10800000">
              <a:off x="6152780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449" name="グループ化 1448">
              <a:extLst>
                <a:ext uri="{FF2B5EF4-FFF2-40B4-BE49-F238E27FC236}">
                  <a16:creationId xmlns:a16="http://schemas.microsoft.com/office/drawing/2014/main" id="{B9E49FB3-790A-4DA2-A876-140FEEDBE276}"/>
                </a:ext>
              </a:extLst>
            </p:cNvPr>
            <p:cNvGrpSpPr/>
            <p:nvPr/>
          </p:nvGrpSpPr>
          <p:grpSpPr>
            <a:xfrm>
              <a:off x="5920337" y="6049507"/>
              <a:ext cx="604867" cy="536755"/>
              <a:chOff x="1898480" y="5488751"/>
              <a:chExt cx="604867" cy="536755"/>
            </a:xfrm>
          </p:grpSpPr>
          <p:sp>
            <p:nvSpPr>
              <p:cNvPr id="1495" name="片側の 2 つの角を丸めた四角形 935">
                <a:extLst>
                  <a:ext uri="{FF2B5EF4-FFF2-40B4-BE49-F238E27FC236}">
                    <a16:creationId xmlns:a16="http://schemas.microsoft.com/office/drawing/2014/main" id="{22855ED2-9322-4F07-870A-BF7D4FB6221F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96" name="グループ化 1495">
                <a:extLst>
                  <a:ext uri="{FF2B5EF4-FFF2-40B4-BE49-F238E27FC236}">
                    <a16:creationId xmlns:a16="http://schemas.microsoft.com/office/drawing/2014/main" id="{6F98895F-06B2-4AB8-B05F-E2D0FCC70CDA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500" name="台形 1499">
                  <a:extLst>
                    <a:ext uri="{FF2B5EF4-FFF2-40B4-BE49-F238E27FC236}">
                      <a16:creationId xmlns:a16="http://schemas.microsoft.com/office/drawing/2014/main" id="{D89E7123-1587-44C3-8199-710992071448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01" name="台形 1500">
                  <a:extLst>
                    <a:ext uri="{FF2B5EF4-FFF2-40B4-BE49-F238E27FC236}">
                      <a16:creationId xmlns:a16="http://schemas.microsoft.com/office/drawing/2014/main" id="{DF12F1E5-A07F-40A4-8593-737ED2B7CC5B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497" name="グループ化 1496">
                <a:extLst>
                  <a:ext uri="{FF2B5EF4-FFF2-40B4-BE49-F238E27FC236}">
                    <a16:creationId xmlns:a16="http://schemas.microsoft.com/office/drawing/2014/main" id="{DEB4427A-5BE0-4639-B67A-3BC9227DC803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498" name="直角三角形 1497">
                  <a:extLst>
                    <a:ext uri="{FF2B5EF4-FFF2-40B4-BE49-F238E27FC236}">
                      <a16:creationId xmlns:a16="http://schemas.microsoft.com/office/drawing/2014/main" id="{E10E788C-3D80-4782-A1AF-03A74E0E1E34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9" name="直角三角形 1498">
                  <a:extLst>
                    <a:ext uri="{FF2B5EF4-FFF2-40B4-BE49-F238E27FC236}">
                      <a16:creationId xmlns:a16="http://schemas.microsoft.com/office/drawing/2014/main" id="{B07005E6-F491-47E4-80BB-508EDD17A752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450" name="グループ化 1449">
              <a:extLst>
                <a:ext uri="{FF2B5EF4-FFF2-40B4-BE49-F238E27FC236}">
                  <a16:creationId xmlns:a16="http://schemas.microsoft.com/office/drawing/2014/main" id="{7D340672-DCCD-4C09-8173-47C63F6D9B55}"/>
                </a:ext>
              </a:extLst>
            </p:cNvPr>
            <p:cNvGrpSpPr/>
            <p:nvPr/>
          </p:nvGrpSpPr>
          <p:grpSpPr>
            <a:xfrm rot="900000">
              <a:off x="5922310" y="5231927"/>
              <a:ext cx="719603" cy="763358"/>
              <a:chOff x="2984924" y="4671171"/>
              <a:chExt cx="719603" cy="763358"/>
            </a:xfrm>
          </p:grpSpPr>
          <p:sp>
            <p:nvSpPr>
              <p:cNvPr id="1480" name="フリーフォーム 943">
                <a:extLst>
                  <a:ext uri="{FF2B5EF4-FFF2-40B4-BE49-F238E27FC236}">
                    <a16:creationId xmlns:a16="http://schemas.microsoft.com/office/drawing/2014/main" id="{1B4BE627-035C-4082-B2A6-CFECCF18B980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81" name="グループ化 1480">
                <a:extLst>
                  <a:ext uri="{FF2B5EF4-FFF2-40B4-BE49-F238E27FC236}">
                    <a16:creationId xmlns:a16="http://schemas.microsoft.com/office/drawing/2014/main" id="{552914E9-CF24-4AF9-9A3C-45B43F3489D4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1493" name="円/楕円 774">
                  <a:extLst>
                    <a:ext uri="{FF2B5EF4-FFF2-40B4-BE49-F238E27FC236}">
                      <a16:creationId xmlns:a16="http://schemas.microsoft.com/office/drawing/2014/main" id="{9F59D530-3920-4A60-B3E4-B590CCC69E56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4" name="円/楕円 775">
                  <a:extLst>
                    <a:ext uri="{FF2B5EF4-FFF2-40B4-BE49-F238E27FC236}">
                      <a16:creationId xmlns:a16="http://schemas.microsoft.com/office/drawing/2014/main" id="{85CFDEC6-722F-4872-BAFE-4843A7898C41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482" name="円/楕円 776">
                <a:extLst>
                  <a:ext uri="{FF2B5EF4-FFF2-40B4-BE49-F238E27FC236}">
                    <a16:creationId xmlns:a16="http://schemas.microsoft.com/office/drawing/2014/main" id="{4D082435-8DB8-47E4-8C19-3826A9FC4DA2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3" name="フリーフォーム 946">
                <a:extLst>
                  <a:ext uri="{FF2B5EF4-FFF2-40B4-BE49-F238E27FC236}">
                    <a16:creationId xmlns:a16="http://schemas.microsoft.com/office/drawing/2014/main" id="{15263E04-C503-47DA-916F-BB205DEFA04A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484" name="グループ化 1483">
                <a:extLst>
                  <a:ext uri="{FF2B5EF4-FFF2-40B4-BE49-F238E27FC236}">
                    <a16:creationId xmlns:a16="http://schemas.microsoft.com/office/drawing/2014/main" id="{A65EF84D-FD4D-48DC-B96D-239D36459F89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202393"/>
                <a:chOff x="3080193" y="4915417"/>
                <a:chExt cx="502415" cy="202393"/>
              </a:xfrm>
            </p:grpSpPr>
            <p:sp>
              <p:nvSpPr>
                <p:cNvPr id="1487" name="角丸四角形 950">
                  <a:extLst>
                    <a:ext uri="{FF2B5EF4-FFF2-40B4-BE49-F238E27FC236}">
                      <a16:creationId xmlns:a16="http://schemas.microsoft.com/office/drawing/2014/main" id="{252230BD-6680-4BBC-9E8F-5EC553DD1B24}"/>
                    </a:ext>
                  </a:extLst>
                </p:cNvPr>
                <p:cNvSpPr/>
                <p:nvPr/>
              </p:nvSpPr>
              <p:spPr>
                <a:xfrm>
                  <a:off x="3124251" y="5043669"/>
                  <a:ext cx="100872" cy="741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8" name="円/楕円 785">
                  <a:extLst>
                    <a:ext uri="{FF2B5EF4-FFF2-40B4-BE49-F238E27FC236}">
                      <a16:creationId xmlns:a16="http://schemas.microsoft.com/office/drawing/2014/main" id="{BBED724B-D375-4F4C-9CB1-DE03F11431AD}"/>
                    </a:ext>
                  </a:extLst>
                </p:cNvPr>
                <p:cNvSpPr/>
                <p:nvPr/>
              </p:nvSpPr>
              <p:spPr>
                <a:xfrm>
                  <a:off x="3140575" y="5046211"/>
                  <a:ext cx="68225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9" name="角丸四角形 952">
                  <a:extLst>
                    <a:ext uri="{FF2B5EF4-FFF2-40B4-BE49-F238E27FC236}">
                      <a16:creationId xmlns:a16="http://schemas.microsoft.com/office/drawing/2014/main" id="{B4E5DAB8-BC89-4D9A-8407-236620E8B610}"/>
                    </a:ext>
                  </a:extLst>
                </p:cNvPr>
                <p:cNvSpPr/>
                <p:nvPr/>
              </p:nvSpPr>
              <p:spPr>
                <a:xfrm>
                  <a:off x="3448101" y="5043669"/>
                  <a:ext cx="100872" cy="741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0" name="円/楕円 787">
                  <a:extLst>
                    <a:ext uri="{FF2B5EF4-FFF2-40B4-BE49-F238E27FC236}">
                      <a16:creationId xmlns:a16="http://schemas.microsoft.com/office/drawing/2014/main" id="{C3373C54-BFA1-4BBF-9803-153F011DD683}"/>
                    </a:ext>
                  </a:extLst>
                </p:cNvPr>
                <p:cNvSpPr/>
                <p:nvPr/>
              </p:nvSpPr>
              <p:spPr>
                <a:xfrm>
                  <a:off x="3464425" y="5046211"/>
                  <a:ext cx="68225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1" name="月 1490">
                  <a:extLst>
                    <a:ext uri="{FF2B5EF4-FFF2-40B4-BE49-F238E27FC236}">
                      <a16:creationId xmlns:a16="http://schemas.microsoft.com/office/drawing/2014/main" id="{E2319F98-A53B-4E44-87D1-FA77D3DA4C57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92" name="月 1491">
                  <a:extLst>
                    <a:ext uri="{FF2B5EF4-FFF2-40B4-BE49-F238E27FC236}">
                      <a16:creationId xmlns:a16="http://schemas.microsoft.com/office/drawing/2014/main" id="{48F2E6D3-8878-47CD-B51A-E87777F52B9C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485" name="月 1484">
                <a:extLst>
                  <a:ext uri="{FF2B5EF4-FFF2-40B4-BE49-F238E27FC236}">
                    <a16:creationId xmlns:a16="http://schemas.microsoft.com/office/drawing/2014/main" id="{22FB0113-6664-4BD2-B101-15A175963F09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86" name="円/楕円 4">
                <a:extLst>
                  <a:ext uri="{FF2B5EF4-FFF2-40B4-BE49-F238E27FC236}">
                    <a16:creationId xmlns:a16="http://schemas.microsoft.com/office/drawing/2014/main" id="{6440628E-0677-46E9-B93E-1D65520C964D}"/>
                  </a:ext>
                </a:extLst>
              </p:cNvPr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51" name="グループ化 1450">
              <a:extLst>
                <a:ext uri="{FF2B5EF4-FFF2-40B4-BE49-F238E27FC236}">
                  <a16:creationId xmlns:a16="http://schemas.microsoft.com/office/drawing/2014/main" id="{512E41AB-0F56-43EC-A93B-CAB7119BA597}"/>
                </a:ext>
              </a:extLst>
            </p:cNvPr>
            <p:cNvGrpSpPr/>
            <p:nvPr/>
          </p:nvGrpSpPr>
          <p:grpSpPr>
            <a:xfrm rot="2700000">
              <a:off x="6390421" y="5683127"/>
              <a:ext cx="106528" cy="453705"/>
              <a:chOff x="5369264" y="1434420"/>
              <a:chExt cx="172441" cy="734430"/>
            </a:xfrm>
          </p:grpSpPr>
          <p:sp>
            <p:nvSpPr>
              <p:cNvPr id="1476" name="四角形: 角を丸くする 1475">
                <a:extLst>
                  <a:ext uri="{FF2B5EF4-FFF2-40B4-BE49-F238E27FC236}">
                    <a16:creationId xmlns:a16="http://schemas.microsoft.com/office/drawing/2014/main" id="{EAF95C95-D668-453A-8E39-9FC63B44AC91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7" name="四角形: 角を丸くする 1476">
                <a:extLst>
                  <a:ext uri="{FF2B5EF4-FFF2-40B4-BE49-F238E27FC236}">
                    <a16:creationId xmlns:a16="http://schemas.microsoft.com/office/drawing/2014/main" id="{0BED2E36-D9CE-4BD2-B003-7D1A19EF9490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0F54C946-F9FB-44DF-83C1-C32E4403A41C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79" name="フリーフォーム: 図形 1478">
                <a:extLst>
                  <a:ext uri="{FF2B5EF4-FFF2-40B4-BE49-F238E27FC236}">
                    <a16:creationId xmlns:a16="http://schemas.microsoft.com/office/drawing/2014/main" id="{C21B0E6E-8963-4C79-A142-93B23DFE410C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452" name="グループ化 1451">
              <a:extLst>
                <a:ext uri="{FF2B5EF4-FFF2-40B4-BE49-F238E27FC236}">
                  <a16:creationId xmlns:a16="http://schemas.microsoft.com/office/drawing/2014/main" id="{8E8B51A4-4934-4C67-8E8A-5405B97F7C38}"/>
                </a:ext>
              </a:extLst>
            </p:cNvPr>
            <p:cNvGrpSpPr/>
            <p:nvPr/>
          </p:nvGrpSpPr>
          <p:grpSpPr>
            <a:xfrm>
              <a:off x="5657499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1453" name="グループ化 1452">
                <a:extLst>
                  <a:ext uri="{FF2B5EF4-FFF2-40B4-BE49-F238E27FC236}">
                    <a16:creationId xmlns:a16="http://schemas.microsoft.com/office/drawing/2014/main" id="{5ACBC49F-6CE8-47A9-8BB9-CB884B96AE6F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1472" name="フリーフォーム: 図形 1471">
                  <a:extLst>
                    <a:ext uri="{FF2B5EF4-FFF2-40B4-BE49-F238E27FC236}">
                      <a16:creationId xmlns:a16="http://schemas.microsoft.com/office/drawing/2014/main" id="{67703008-C1FB-427C-92C0-E65115CBA38E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3" name="フリーフォーム: 図形 1472">
                  <a:extLst>
                    <a:ext uri="{FF2B5EF4-FFF2-40B4-BE49-F238E27FC236}">
                      <a16:creationId xmlns:a16="http://schemas.microsoft.com/office/drawing/2014/main" id="{FF7ECE83-6E36-4B34-867E-1B6D19DB5012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4" name="フリーフォーム: 図形 1473">
                  <a:extLst>
                    <a:ext uri="{FF2B5EF4-FFF2-40B4-BE49-F238E27FC236}">
                      <a16:creationId xmlns:a16="http://schemas.microsoft.com/office/drawing/2014/main" id="{42E7B8F3-8FDD-4617-B306-A90BD8FE4C35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5" name="フリーフォーム: 図形 1474">
                  <a:extLst>
                    <a:ext uri="{FF2B5EF4-FFF2-40B4-BE49-F238E27FC236}">
                      <a16:creationId xmlns:a16="http://schemas.microsoft.com/office/drawing/2014/main" id="{CEDB7188-41F3-4DB4-B78B-9349AEAA2F42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4" name="グループ化 1453">
                <a:extLst>
                  <a:ext uri="{FF2B5EF4-FFF2-40B4-BE49-F238E27FC236}">
                    <a16:creationId xmlns:a16="http://schemas.microsoft.com/office/drawing/2014/main" id="{989F139C-0C0F-42E0-9FA7-DBEF614DBF11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1464" name="角丸四角形 278">
                  <a:extLst>
                    <a:ext uri="{FF2B5EF4-FFF2-40B4-BE49-F238E27FC236}">
                      <a16:creationId xmlns:a16="http://schemas.microsoft.com/office/drawing/2014/main" id="{9304C5A4-A151-401B-8DE0-124675BD180C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65" name="グループ化 1464">
                  <a:extLst>
                    <a:ext uri="{FF2B5EF4-FFF2-40B4-BE49-F238E27FC236}">
                      <a16:creationId xmlns:a16="http://schemas.microsoft.com/office/drawing/2014/main" id="{9A15BD22-B05A-4653-AD13-0C090ECA07E0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466" name="円/楕円 25">
                    <a:extLst>
                      <a:ext uri="{FF2B5EF4-FFF2-40B4-BE49-F238E27FC236}">
                        <a16:creationId xmlns:a16="http://schemas.microsoft.com/office/drawing/2014/main" id="{0B3ECD20-8C15-445B-AF86-99D865314C96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67" name="グループ化 1466">
                    <a:extLst>
                      <a:ext uri="{FF2B5EF4-FFF2-40B4-BE49-F238E27FC236}">
                        <a16:creationId xmlns:a16="http://schemas.microsoft.com/office/drawing/2014/main" id="{9F5A0EC2-AF08-4F83-969F-BF67B110FB33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468" name="角丸四角形 331">
                      <a:extLst>
                        <a:ext uri="{FF2B5EF4-FFF2-40B4-BE49-F238E27FC236}">
                          <a16:creationId xmlns:a16="http://schemas.microsoft.com/office/drawing/2014/main" id="{B40C00C7-9827-4088-AB48-E7A0FEFAF10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9" name="角丸四角形 332">
                      <a:extLst>
                        <a:ext uri="{FF2B5EF4-FFF2-40B4-BE49-F238E27FC236}">
                          <a16:creationId xmlns:a16="http://schemas.microsoft.com/office/drawing/2014/main" id="{78B45283-37C6-4A6F-9A7E-B5ED6057B0CE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70" name="角丸四角形 333">
                      <a:extLst>
                        <a:ext uri="{FF2B5EF4-FFF2-40B4-BE49-F238E27FC236}">
                          <a16:creationId xmlns:a16="http://schemas.microsoft.com/office/drawing/2014/main" id="{007863FF-74CF-4184-A2ED-3A9DA36FF35E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71" name="角丸四角形 334">
                      <a:extLst>
                        <a:ext uri="{FF2B5EF4-FFF2-40B4-BE49-F238E27FC236}">
                          <a16:creationId xmlns:a16="http://schemas.microsoft.com/office/drawing/2014/main" id="{7801D58E-AE13-4C75-A0B9-7DBAABA78FCD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455" name="グループ化 1454">
                <a:extLst>
                  <a:ext uri="{FF2B5EF4-FFF2-40B4-BE49-F238E27FC236}">
                    <a16:creationId xmlns:a16="http://schemas.microsoft.com/office/drawing/2014/main" id="{31CF5BB5-02A5-4713-A2BD-63141F518F12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1456" name="角丸四角形 278">
                  <a:extLst>
                    <a:ext uri="{FF2B5EF4-FFF2-40B4-BE49-F238E27FC236}">
                      <a16:creationId xmlns:a16="http://schemas.microsoft.com/office/drawing/2014/main" id="{3A85FCE1-7D44-4EF5-AFDD-265223837546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457" name="グループ化 1456">
                  <a:extLst>
                    <a:ext uri="{FF2B5EF4-FFF2-40B4-BE49-F238E27FC236}">
                      <a16:creationId xmlns:a16="http://schemas.microsoft.com/office/drawing/2014/main" id="{65EFE9C4-6E5B-4F41-A575-2DA1D9ABBF6C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458" name="円/楕円 25">
                    <a:extLst>
                      <a:ext uri="{FF2B5EF4-FFF2-40B4-BE49-F238E27FC236}">
                        <a16:creationId xmlns:a16="http://schemas.microsoft.com/office/drawing/2014/main" id="{F098F205-9E4D-43CD-9990-4B22DBCD633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59" name="グループ化 1458">
                    <a:extLst>
                      <a:ext uri="{FF2B5EF4-FFF2-40B4-BE49-F238E27FC236}">
                        <a16:creationId xmlns:a16="http://schemas.microsoft.com/office/drawing/2014/main" id="{145203EF-2692-413E-B121-1A1E9738E1C1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460" name="角丸四角形 331">
                      <a:extLst>
                        <a:ext uri="{FF2B5EF4-FFF2-40B4-BE49-F238E27FC236}">
                          <a16:creationId xmlns:a16="http://schemas.microsoft.com/office/drawing/2014/main" id="{5C1F7747-2E08-4E32-A82B-059C826DB5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1" name="角丸四角形 332">
                      <a:extLst>
                        <a:ext uri="{FF2B5EF4-FFF2-40B4-BE49-F238E27FC236}">
                          <a16:creationId xmlns:a16="http://schemas.microsoft.com/office/drawing/2014/main" id="{6BCB291C-EFE9-4A57-89E6-2D73740A62A0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2" name="角丸四角形 333">
                      <a:extLst>
                        <a:ext uri="{FF2B5EF4-FFF2-40B4-BE49-F238E27FC236}">
                          <a16:creationId xmlns:a16="http://schemas.microsoft.com/office/drawing/2014/main" id="{E29DF548-ACBC-4DA7-9FC7-D0C56918D9BB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63" name="角丸四角形 334">
                      <a:extLst>
                        <a:ext uri="{FF2B5EF4-FFF2-40B4-BE49-F238E27FC236}">
                          <a16:creationId xmlns:a16="http://schemas.microsoft.com/office/drawing/2014/main" id="{E45E132C-8016-478A-87AE-F4AD56511E88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02" name="グループ化 1501">
            <a:extLst>
              <a:ext uri="{FF2B5EF4-FFF2-40B4-BE49-F238E27FC236}">
                <a16:creationId xmlns:a16="http://schemas.microsoft.com/office/drawing/2014/main" id="{FDE0A8D3-861D-4779-ACFD-94D3368109B6}"/>
              </a:ext>
            </a:extLst>
          </p:cNvPr>
          <p:cNvGrpSpPr/>
          <p:nvPr/>
        </p:nvGrpSpPr>
        <p:grpSpPr>
          <a:xfrm>
            <a:off x="8098919" y="4816646"/>
            <a:ext cx="1152082" cy="1478054"/>
            <a:chOff x="6783831" y="5293056"/>
            <a:chExt cx="1152082" cy="1478054"/>
          </a:xfrm>
        </p:grpSpPr>
        <p:sp>
          <p:nvSpPr>
            <p:cNvPr id="1503" name="片側の 2 つの角を丸めた四角形 969">
              <a:extLst>
                <a:ext uri="{FF2B5EF4-FFF2-40B4-BE49-F238E27FC236}">
                  <a16:creationId xmlns:a16="http://schemas.microsoft.com/office/drawing/2014/main" id="{49910F5E-D254-4F52-AFC5-BC659C6A12E1}"/>
                </a:ext>
              </a:extLst>
            </p:cNvPr>
            <p:cNvSpPr/>
            <p:nvPr/>
          </p:nvSpPr>
          <p:spPr>
            <a:xfrm rot="10800000">
              <a:off x="7276406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BEB89F38-95CD-455E-9456-E3155235F3FA}"/>
                </a:ext>
              </a:extLst>
            </p:cNvPr>
            <p:cNvGrpSpPr/>
            <p:nvPr/>
          </p:nvGrpSpPr>
          <p:grpSpPr>
            <a:xfrm>
              <a:off x="7043963" y="6049507"/>
              <a:ext cx="604867" cy="536755"/>
              <a:chOff x="1898480" y="5488751"/>
              <a:chExt cx="604867" cy="536755"/>
            </a:xfrm>
          </p:grpSpPr>
          <p:sp>
            <p:nvSpPr>
              <p:cNvPr id="1547" name="片側の 2 つの角を丸めた四角形 961">
                <a:extLst>
                  <a:ext uri="{FF2B5EF4-FFF2-40B4-BE49-F238E27FC236}">
                    <a16:creationId xmlns:a16="http://schemas.microsoft.com/office/drawing/2014/main" id="{666EDEE6-A7A7-4313-9FDC-F2C59E7A97BE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BDE6E6A6-539A-4CE5-9641-A46FC2EEC60E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552" name="台形 1551">
                  <a:extLst>
                    <a:ext uri="{FF2B5EF4-FFF2-40B4-BE49-F238E27FC236}">
                      <a16:creationId xmlns:a16="http://schemas.microsoft.com/office/drawing/2014/main" id="{411C803E-0E05-4F47-9DF5-C1380A56BC47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53" name="台形 1552">
                  <a:extLst>
                    <a:ext uri="{FF2B5EF4-FFF2-40B4-BE49-F238E27FC236}">
                      <a16:creationId xmlns:a16="http://schemas.microsoft.com/office/drawing/2014/main" id="{328CE2BF-B145-47CF-8E51-FC965FEC875A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49" name="グループ化 1548">
                <a:extLst>
                  <a:ext uri="{FF2B5EF4-FFF2-40B4-BE49-F238E27FC236}">
                    <a16:creationId xmlns:a16="http://schemas.microsoft.com/office/drawing/2014/main" id="{F8FDC8D0-4E02-4529-9C4B-CA82CF6E3F7A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550" name="直角三角形 1549">
                  <a:extLst>
                    <a:ext uri="{FF2B5EF4-FFF2-40B4-BE49-F238E27FC236}">
                      <a16:creationId xmlns:a16="http://schemas.microsoft.com/office/drawing/2014/main" id="{6C565BE1-0078-4288-9DB0-C1844875C586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51" name="直角三角形 1550">
                  <a:extLst>
                    <a:ext uri="{FF2B5EF4-FFF2-40B4-BE49-F238E27FC236}">
                      <a16:creationId xmlns:a16="http://schemas.microsoft.com/office/drawing/2014/main" id="{0A6DE933-30D4-42C0-BFB1-84500C5C5A7E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05" name="グループ化 1504">
              <a:extLst>
                <a:ext uri="{FF2B5EF4-FFF2-40B4-BE49-F238E27FC236}">
                  <a16:creationId xmlns:a16="http://schemas.microsoft.com/office/drawing/2014/main" id="{AACD218E-EECB-4B06-B1A6-CF3EA807A655}"/>
                </a:ext>
              </a:extLst>
            </p:cNvPr>
            <p:cNvGrpSpPr/>
            <p:nvPr/>
          </p:nvGrpSpPr>
          <p:grpSpPr>
            <a:xfrm rot="900000">
              <a:off x="7045936" y="5293056"/>
              <a:ext cx="719603" cy="696474"/>
              <a:chOff x="4108550" y="4732300"/>
              <a:chExt cx="719603" cy="696474"/>
            </a:xfrm>
          </p:grpSpPr>
          <p:sp>
            <p:nvSpPr>
              <p:cNvPr id="1535" name="角丸四角形 1206">
                <a:extLst>
                  <a:ext uri="{FF2B5EF4-FFF2-40B4-BE49-F238E27FC236}">
                    <a16:creationId xmlns:a16="http://schemas.microsoft.com/office/drawing/2014/main" id="{4515BCC3-D0ED-4931-9F7F-5F9268A4DE18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36" name="グループ化 1535">
                <a:extLst>
                  <a:ext uri="{FF2B5EF4-FFF2-40B4-BE49-F238E27FC236}">
                    <a16:creationId xmlns:a16="http://schemas.microsoft.com/office/drawing/2014/main" id="{2C34C2FC-8533-4797-92AA-516C25AEA2FC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1545" name="円/楕円 745">
                  <a:extLst>
                    <a:ext uri="{FF2B5EF4-FFF2-40B4-BE49-F238E27FC236}">
                      <a16:creationId xmlns:a16="http://schemas.microsoft.com/office/drawing/2014/main" id="{6F960EA2-0AC1-4C28-AC1E-AAFA8CBF890F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6" name="円/楕円 746">
                  <a:extLst>
                    <a:ext uri="{FF2B5EF4-FFF2-40B4-BE49-F238E27FC236}">
                      <a16:creationId xmlns:a16="http://schemas.microsoft.com/office/drawing/2014/main" id="{8B9EE8F4-2782-4825-8B5B-72935B92B031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37" name="角丸四角形 971">
                <a:extLst>
                  <a:ext uri="{FF2B5EF4-FFF2-40B4-BE49-F238E27FC236}">
                    <a16:creationId xmlns:a16="http://schemas.microsoft.com/office/drawing/2014/main" id="{EA7C1320-AA2F-4D47-B9B2-667A9D8002C2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538" name="グループ化 1537">
                <a:extLst>
                  <a:ext uri="{FF2B5EF4-FFF2-40B4-BE49-F238E27FC236}">
                    <a16:creationId xmlns:a16="http://schemas.microsoft.com/office/drawing/2014/main" id="{10166000-3A88-4455-9598-6837ED06F383}"/>
                  </a:ext>
                </a:extLst>
              </p:cNvPr>
              <p:cNvGrpSpPr/>
              <p:nvPr/>
            </p:nvGrpSpPr>
            <p:grpSpPr>
              <a:xfrm>
                <a:off x="4227264" y="4959727"/>
                <a:ext cx="482174" cy="122436"/>
                <a:chOff x="4232627" y="4959727"/>
                <a:chExt cx="482174" cy="122436"/>
              </a:xfrm>
            </p:grpSpPr>
            <p:sp>
              <p:nvSpPr>
                <p:cNvPr id="1541" name="フローチャート: 端子 650">
                  <a:extLst>
                    <a:ext uri="{FF2B5EF4-FFF2-40B4-BE49-F238E27FC236}">
                      <a16:creationId xmlns:a16="http://schemas.microsoft.com/office/drawing/2014/main" id="{43BB8057-B32B-413F-B6E2-E0A3AF7211DF}"/>
                    </a:ext>
                  </a:extLst>
                </p:cNvPr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2" name="フローチャート: 端子 651">
                  <a:extLst>
                    <a:ext uri="{FF2B5EF4-FFF2-40B4-BE49-F238E27FC236}">
                      <a16:creationId xmlns:a16="http://schemas.microsoft.com/office/drawing/2014/main" id="{A54EACEE-70AE-4215-A1C1-4AE3EFF61D78}"/>
                    </a:ext>
                  </a:extLst>
                </p:cNvPr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3" name="円/楕円 757">
                  <a:extLst>
                    <a:ext uri="{FF2B5EF4-FFF2-40B4-BE49-F238E27FC236}">
                      <a16:creationId xmlns:a16="http://schemas.microsoft.com/office/drawing/2014/main" id="{FC88B893-A38D-4671-BD13-A91E48ECA0B6}"/>
                    </a:ext>
                  </a:extLst>
                </p:cNvPr>
                <p:cNvSpPr/>
                <p:nvPr/>
              </p:nvSpPr>
              <p:spPr>
                <a:xfrm>
                  <a:off x="4315956" y="5036444"/>
                  <a:ext cx="56053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44" name="円/楕円 758">
                  <a:extLst>
                    <a:ext uri="{FF2B5EF4-FFF2-40B4-BE49-F238E27FC236}">
                      <a16:creationId xmlns:a16="http://schemas.microsoft.com/office/drawing/2014/main" id="{C11AD46D-2851-4C3A-A1EC-7516E43DC87D}"/>
                    </a:ext>
                  </a:extLst>
                </p:cNvPr>
                <p:cNvSpPr/>
                <p:nvPr/>
              </p:nvSpPr>
              <p:spPr>
                <a:xfrm>
                  <a:off x="4582488" y="5036444"/>
                  <a:ext cx="56053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539" name="フリーフォーム 973">
                <a:extLst>
                  <a:ext uri="{FF2B5EF4-FFF2-40B4-BE49-F238E27FC236}">
                    <a16:creationId xmlns:a16="http://schemas.microsoft.com/office/drawing/2014/main" id="{FE34CC3B-EC70-47D3-89AA-F43958D41A34}"/>
                  </a:ext>
                </a:extLst>
              </p:cNvPr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40" name="円/楕円 4">
                <a:extLst>
                  <a:ext uri="{FF2B5EF4-FFF2-40B4-BE49-F238E27FC236}">
                    <a16:creationId xmlns:a16="http://schemas.microsoft.com/office/drawing/2014/main" id="{1DBDCF13-111C-4B8A-9F22-F84AF2B91BFD}"/>
                  </a:ext>
                </a:extLst>
              </p:cNvPr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06" name="グループ化 1505">
              <a:extLst>
                <a:ext uri="{FF2B5EF4-FFF2-40B4-BE49-F238E27FC236}">
                  <a16:creationId xmlns:a16="http://schemas.microsoft.com/office/drawing/2014/main" id="{9A9E1A39-F0E9-406D-A2A0-078356813567}"/>
                </a:ext>
              </a:extLst>
            </p:cNvPr>
            <p:cNvGrpSpPr/>
            <p:nvPr/>
          </p:nvGrpSpPr>
          <p:grpSpPr>
            <a:xfrm rot="2700000">
              <a:off x="7569140" y="5683126"/>
              <a:ext cx="106528" cy="453705"/>
              <a:chOff x="5369264" y="1434420"/>
              <a:chExt cx="172441" cy="734430"/>
            </a:xfrm>
          </p:grpSpPr>
          <p:sp>
            <p:nvSpPr>
              <p:cNvPr id="1531" name="四角形: 角を丸くする 1530">
                <a:extLst>
                  <a:ext uri="{FF2B5EF4-FFF2-40B4-BE49-F238E27FC236}">
                    <a16:creationId xmlns:a16="http://schemas.microsoft.com/office/drawing/2014/main" id="{2E398B1B-0C20-40E1-BF05-3DD3CA997002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2" name="四角形: 角を丸くする 1531">
                <a:extLst>
                  <a:ext uri="{FF2B5EF4-FFF2-40B4-BE49-F238E27FC236}">
                    <a16:creationId xmlns:a16="http://schemas.microsoft.com/office/drawing/2014/main" id="{552BDC73-8909-41D9-B3EA-DF493ABA785D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1761F6D1-77E2-4748-A548-3DF118D93E24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34" name="フリーフォーム: 図形 1533">
                <a:extLst>
                  <a:ext uri="{FF2B5EF4-FFF2-40B4-BE49-F238E27FC236}">
                    <a16:creationId xmlns:a16="http://schemas.microsoft.com/office/drawing/2014/main" id="{542839E0-D7B7-42C2-B708-8F4748ADC74A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FD7443BE-8401-4045-8EBB-4C865B48B8B9}"/>
                </a:ext>
              </a:extLst>
            </p:cNvPr>
            <p:cNvGrpSpPr/>
            <p:nvPr/>
          </p:nvGrpSpPr>
          <p:grpSpPr>
            <a:xfrm>
              <a:off x="6783831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5DE79D41-7F81-4A40-988C-48B77BEF1F53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778008DB-277D-4F6C-944B-A103AD89BBB5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8" name="フリーフォーム: 図形 1527">
                  <a:extLst>
                    <a:ext uri="{FF2B5EF4-FFF2-40B4-BE49-F238E27FC236}">
                      <a16:creationId xmlns:a16="http://schemas.microsoft.com/office/drawing/2014/main" id="{7D024711-DA12-48E1-A67E-7817DEE88CC1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AE9DC5AA-7690-405D-B5A9-572E13AC442C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DD3CC597-3A92-48C2-9F29-CF43B7632608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D8E6E50C-EECA-467D-989D-CE164AEEFBB4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1519" name="角丸四角形 278">
                  <a:extLst>
                    <a:ext uri="{FF2B5EF4-FFF2-40B4-BE49-F238E27FC236}">
                      <a16:creationId xmlns:a16="http://schemas.microsoft.com/office/drawing/2014/main" id="{08C53B5B-DEF4-4185-A656-32EF0C7B5B90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20" name="グループ化 1519">
                  <a:extLst>
                    <a:ext uri="{FF2B5EF4-FFF2-40B4-BE49-F238E27FC236}">
                      <a16:creationId xmlns:a16="http://schemas.microsoft.com/office/drawing/2014/main" id="{AB47B0BC-6246-441E-B0DB-F16F0F79339D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521" name="円/楕円 25">
                    <a:extLst>
                      <a:ext uri="{FF2B5EF4-FFF2-40B4-BE49-F238E27FC236}">
                        <a16:creationId xmlns:a16="http://schemas.microsoft.com/office/drawing/2014/main" id="{086084B6-D5D7-4A89-AD63-0A854DB8B633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22" name="グループ化 1521">
                    <a:extLst>
                      <a:ext uri="{FF2B5EF4-FFF2-40B4-BE49-F238E27FC236}">
                        <a16:creationId xmlns:a16="http://schemas.microsoft.com/office/drawing/2014/main" id="{71D867A9-FD37-41D7-A926-4456F7AB1C7D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523" name="角丸四角形 331">
                      <a:extLst>
                        <a:ext uri="{FF2B5EF4-FFF2-40B4-BE49-F238E27FC236}">
                          <a16:creationId xmlns:a16="http://schemas.microsoft.com/office/drawing/2014/main" id="{F4927A6B-E591-4F7E-8A15-1305CFE40BD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24" name="角丸四角形 332">
                      <a:extLst>
                        <a:ext uri="{FF2B5EF4-FFF2-40B4-BE49-F238E27FC236}">
                          <a16:creationId xmlns:a16="http://schemas.microsoft.com/office/drawing/2014/main" id="{FFC55783-DA88-4572-8336-BACD91BA7555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25" name="角丸四角形 333">
                      <a:extLst>
                        <a:ext uri="{FF2B5EF4-FFF2-40B4-BE49-F238E27FC236}">
                          <a16:creationId xmlns:a16="http://schemas.microsoft.com/office/drawing/2014/main" id="{DF45AEC1-B4B5-4894-9C09-387EADD5091E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26" name="角丸四角形 334">
                      <a:extLst>
                        <a:ext uri="{FF2B5EF4-FFF2-40B4-BE49-F238E27FC236}">
                          <a16:creationId xmlns:a16="http://schemas.microsoft.com/office/drawing/2014/main" id="{29224E87-6713-49CD-8A6F-6413F3723422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510" name="グループ化 1509">
                <a:extLst>
                  <a:ext uri="{FF2B5EF4-FFF2-40B4-BE49-F238E27FC236}">
                    <a16:creationId xmlns:a16="http://schemas.microsoft.com/office/drawing/2014/main" id="{4FEBF436-18A7-463A-9AF3-B1F33CC6C878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1511" name="角丸四角形 278">
                  <a:extLst>
                    <a:ext uri="{FF2B5EF4-FFF2-40B4-BE49-F238E27FC236}">
                      <a16:creationId xmlns:a16="http://schemas.microsoft.com/office/drawing/2014/main" id="{44A4DF58-5130-43E7-9F34-1743D1EE08EF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12" name="グループ化 1511">
                  <a:extLst>
                    <a:ext uri="{FF2B5EF4-FFF2-40B4-BE49-F238E27FC236}">
                      <a16:creationId xmlns:a16="http://schemas.microsoft.com/office/drawing/2014/main" id="{6079F9C5-C08E-4108-AA80-7CE67B8003E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513" name="円/楕円 25">
                    <a:extLst>
                      <a:ext uri="{FF2B5EF4-FFF2-40B4-BE49-F238E27FC236}">
                        <a16:creationId xmlns:a16="http://schemas.microsoft.com/office/drawing/2014/main" id="{663AD31B-5048-42FB-BBB3-6DC1431ADE2F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14" name="グループ化 1513">
                    <a:extLst>
                      <a:ext uri="{FF2B5EF4-FFF2-40B4-BE49-F238E27FC236}">
                        <a16:creationId xmlns:a16="http://schemas.microsoft.com/office/drawing/2014/main" id="{F158189F-35A0-4F0E-97C2-F39E82BE6775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515" name="角丸四角形 331">
                      <a:extLst>
                        <a:ext uri="{FF2B5EF4-FFF2-40B4-BE49-F238E27FC236}">
                          <a16:creationId xmlns:a16="http://schemas.microsoft.com/office/drawing/2014/main" id="{AB3C5FDB-BDB6-4A55-A2F0-F857D6150A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16" name="角丸四角形 332">
                      <a:extLst>
                        <a:ext uri="{FF2B5EF4-FFF2-40B4-BE49-F238E27FC236}">
                          <a16:creationId xmlns:a16="http://schemas.microsoft.com/office/drawing/2014/main" id="{F140B174-0FDC-4F94-A987-A0AA19744228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17" name="角丸四角形 333">
                      <a:extLst>
                        <a:ext uri="{FF2B5EF4-FFF2-40B4-BE49-F238E27FC236}">
                          <a16:creationId xmlns:a16="http://schemas.microsoft.com/office/drawing/2014/main" id="{91ABC9D8-D665-4CB4-9198-BACD6C9E4340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18" name="角丸四角形 334">
                      <a:extLst>
                        <a:ext uri="{FF2B5EF4-FFF2-40B4-BE49-F238E27FC236}">
                          <a16:creationId xmlns:a16="http://schemas.microsoft.com/office/drawing/2014/main" id="{A9E5A417-E841-4C09-8F26-D37D0E426C55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54" name="グループ化 1553">
            <a:extLst>
              <a:ext uri="{FF2B5EF4-FFF2-40B4-BE49-F238E27FC236}">
                <a16:creationId xmlns:a16="http://schemas.microsoft.com/office/drawing/2014/main" id="{21944CF9-8D7E-40CF-AE19-79FC68DFEF01}"/>
              </a:ext>
            </a:extLst>
          </p:cNvPr>
          <p:cNvGrpSpPr/>
          <p:nvPr/>
        </p:nvGrpSpPr>
        <p:grpSpPr>
          <a:xfrm>
            <a:off x="4369952" y="4812378"/>
            <a:ext cx="1152082" cy="1482322"/>
            <a:chOff x="4520849" y="5288788"/>
            <a:chExt cx="1152082" cy="1482322"/>
          </a:xfrm>
        </p:grpSpPr>
        <p:sp>
          <p:nvSpPr>
            <p:cNvPr id="1555" name="片側の 2 つの角を丸めた四角形 918">
              <a:extLst>
                <a:ext uri="{FF2B5EF4-FFF2-40B4-BE49-F238E27FC236}">
                  <a16:creationId xmlns:a16="http://schemas.microsoft.com/office/drawing/2014/main" id="{3071F9AC-18D4-42A1-B409-8A146EECEBC0}"/>
                </a:ext>
              </a:extLst>
            </p:cNvPr>
            <p:cNvSpPr/>
            <p:nvPr/>
          </p:nvSpPr>
          <p:spPr>
            <a:xfrm rot="10800000">
              <a:off x="5005153" y="5915283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1556" name="グループ化 1555">
              <a:extLst>
                <a:ext uri="{FF2B5EF4-FFF2-40B4-BE49-F238E27FC236}">
                  <a16:creationId xmlns:a16="http://schemas.microsoft.com/office/drawing/2014/main" id="{73052A14-43F6-47D9-9098-128301C3D8C4}"/>
                </a:ext>
              </a:extLst>
            </p:cNvPr>
            <p:cNvGrpSpPr/>
            <p:nvPr/>
          </p:nvGrpSpPr>
          <p:grpSpPr>
            <a:xfrm>
              <a:off x="4776525" y="6049507"/>
              <a:ext cx="604867" cy="536755"/>
              <a:chOff x="1898480" y="5488751"/>
              <a:chExt cx="604867" cy="536755"/>
            </a:xfrm>
          </p:grpSpPr>
          <p:sp>
            <p:nvSpPr>
              <p:cNvPr id="1599" name="片側の 2 つの角を丸めた四角形 911">
                <a:extLst>
                  <a:ext uri="{FF2B5EF4-FFF2-40B4-BE49-F238E27FC236}">
                    <a16:creationId xmlns:a16="http://schemas.microsoft.com/office/drawing/2014/main" id="{80AB2F5A-FA19-45A1-B93F-2A96B2DF353C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600" name="グループ化 1599">
                <a:extLst>
                  <a:ext uri="{FF2B5EF4-FFF2-40B4-BE49-F238E27FC236}">
                    <a16:creationId xmlns:a16="http://schemas.microsoft.com/office/drawing/2014/main" id="{3EF834B5-BA69-4F97-9CE0-C259485CD1EF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04" name="台形 1603">
                  <a:extLst>
                    <a:ext uri="{FF2B5EF4-FFF2-40B4-BE49-F238E27FC236}">
                      <a16:creationId xmlns:a16="http://schemas.microsoft.com/office/drawing/2014/main" id="{8C09BCFC-F96E-4C3C-ADB4-B7742AA4940A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5" name="台形 1604">
                  <a:extLst>
                    <a:ext uri="{FF2B5EF4-FFF2-40B4-BE49-F238E27FC236}">
                      <a16:creationId xmlns:a16="http://schemas.microsoft.com/office/drawing/2014/main" id="{BFEA859A-35A4-4D29-A489-BCC03CE95A4C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601" name="グループ化 1600">
                <a:extLst>
                  <a:ext uri="{FF2B5EF4-FFF2-40B4-BE49-F238E27FC236}">
                    <a16:creationId xmlns:a16="http://schemas.microsoft.com/office/drawing/2014/main" id="{9933C08E-4DA5-45D8-8D0F-B3556C6411D5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02" name="直角三角形 1601">
                  <a:extLst>
                    <a:ext uri="{FF2B5EF4-FFF2-40B4-BE49-F238E27FC236}">
                      <a16:creationId xmlns:a16="http://schemas.microsoft.com/office/drawing/2014/main" id="{CA2A908B-30C9-4E2B-8D89-6352473A5D90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603" name="直角三角形 1602">
                  <a:extLst>
                    <a:ext uri="{FF2B5EF4-FFF2-40B4-BE49-F238E27FC236}">
                      <a16:creationId xmlns:a16="http://schemas.microsoft.com/office/drawing/2014/main" id="{29A0040F-E8B8-4F48-ADF4-E06C878719FF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557" name="グループ化 1556">
              <a:extLst>
                <a:ext uri="{FF2B5EF4-FFF2-40B4-BE49-F238E27FC236}">
                  <a16:creationId xmlns:a16="http://schemas.microsoft.com/office/drawing/2014/main" id="{39276049-4DA9-4359-8F1D-5233FB61D8CD}"/>
                </a:ext>
              </a:extLst>
            </p:cNvPr>
            <p:cNvGrpSpPr/>
            <p:nvPr/>
          </p:nvGrpSpPr>
          <p:grpSpPr>
            <a:xfrm rot="900000">
              <a:off x="4774684" y="5288788"/>
              <a:ext cx="719604" cy="718427"/>
              <a:chOff x="1837298" y="4693407"/>
              <a:chExt cx="719604" cy="718427"/>
            </a:xfrm>
          </p:grpSpPr>
          <p:sp>
            <p:nvSpPr>
              <p:cNvPr id="1587" name="星 24 920">
                <a:extLst>
                  <a:ext uri="{FF2B5EF4-FFF2-40B4-BE49-F238E27FC236}">
                    <a16:creationId xmlns:a16="http://schemas.microsoft.com/office/drawing/2014/main" id="{32F394D1-C276-40F7-9730-0676B180180B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8" name="円/楕円 805">
                <a:extLst>
                  <a:ext uri="{FF2B5EF4-FFF2-40B4-BE49-F238E27FC236}">
                    <a16:creationId xmlns:a16="http://schemas.microsoft.com/office/drawing/2014/main" id="{EDB81E46-9D8A-427A-B713-0C379FB0391E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9" name="円/楕円 806">
                <a:extLst>
                  <a:ext uri="{FF2B5EF4-FFF2-40B4-BE49-F238E27FC236}">
                    <a16:creationId xmlns:a16="http://schemas.microsoft.com/office/drawing/2014/main" id="{15A41D41-470D-49CF-84C8-A5BA6A626F3C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0" name="円/楕円 807">
                <a:extLst>
                  <a:ext uri="{FF2B5EF4-FFF2-40B4-BE49-F238E27FC236}">
                    <a16:creationId xmlns:a16="http://schemas.microsoft.com/office/drawing/2014/main" id="{49723255-5CF5-4B0B-9E8B-4751741F0AE1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1" name="弦 1590">
                <a:extLst>
                  <a:ext uri="{FF2B5EF4-FFF2-40B4-BE49-F238E27FC236}">
                    <a16:creationId xmlns:a16="http://schemas.microsoft.com/office/drawing/2014/main" id="{9F46B85A-0DF2-47C6-A331-948C8EAE8BF3}"/>
                  </a:ext>
                </a:extLst>
              </p:cNvPr>
              <p:cNvSpPr/>
              <p:nvPr/>
            </p:nvSpPr>
            <p:spPr>
              <a:xfrm>
                <a:off x="1956346" y="5020466"/>
                <a:ext cx="195331" cy="95540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2" name="弦 1591">
                <a:extLst>
                  <a:ext uri="{FF2B5EF4-FFF2-40B4-BE49-F238E27FC236}">
                    <a16:creationId xmlns:a16="http://schemas.microsoft.com/office/drawing/2014/main" id="{5F88938C-D202-4FD0-B118-B5114298BE59}"/>
                  </a:ext>
                </a:extLst>
              </p:cNvPr>
              <p:cNvSpPr/>
              <p:nvPr/>
            </p:nvSpPr>
            <p:spPr>
              <a:xfrm>
                <a:off x="2016703" y="5030558"/>
                <a:ext cx="115528" cy="56506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3" name="フローチャート: 手操作入力 675">
                <a:extLst>
                  <a:ext uri="{FF2B5EF4-FFF2-40B4-BE49-F238E27FC236}">
                    <a16:creationId xmlns:a16="http://schemas.microsoft.com/office/drawing/2014/main" id="{A5571D81-9650-47AC-8604-9BCFADC9CAFC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4" name="弦 1593">
                <a:extLst>
                  <a:ext uri="{FF2B5EF4-FFF2-40B4-BE49-F238E27FC236}">
                    <a16:creationId xmlns:a16="http://schemas.microsoft.com/office/drawing/2014/main" id="{7B10A244-9A54-4FC9-8298-A825B392E933}"/>
                  </a:ext>
                </a:extLst>
              </p:cNvPr>
              <p:cNvSpPr/>
              <p:nvPr/>
            </p:nvSpPr>
            <p:spPr>
              <a:xfrm flipH="1">
                <a:off x="2239749" y="5020466"/>
                <a:ext cx="195331" cy="95540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5" name="弦 1594">
                <a:extLst>
                  <a:ext uri="{FF2B5EF4-FFF2-40B4-BE49-F238E27FC236}">
                    <a16:creationId xmlns:a16="http://schemas.microsoft.com/office/drawing/2014/main" id="{AFED136C-52CB-4181-93C9-9351D0732C96}"/>
                  </a:ext>
                </a:extLst>
              </p:cNvPr>
              <p:cNvSpPr/>
              <p:nvPr/>
            </p:nvSpPr>
            <p:spPr>
              <a:xfrm flipH="1">
                <a:off x="2259196" y="5030558"/>
                <a:ext cx="115528" cy="56506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6" name="フローチャート: 手操作入力 680">
                <a:extLst>
                  <a:ext uri="{FF2B5EF4-FFF2-40B4-BE49-F238E27FC236}">
                    <a16:creationId xmlns:a16="http://schemas.microsoft.com/office/drawing/2014/main" id="{9AAEF2EE-64DB-460B-A583-B00E3E79564D}"/>
                  </a:ext>
                </a:extLst>
              </p:cNvPr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7" name="円/楕円 820">
                <a:extLst>
                  <a:ext uri="{FF2B5EF4-FFF2-40B4-BE49-F238E27FC236}">
                    <a16:creationId xmlns:a16="http://schemas.microsoft.com/office/drawing/2014/main" id="{60F4DB8D-AE94-4B68-8969-F8253BF549A9}"/>
                  </a:ext>
                </a:extLst>
              </p:cNvPr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98" name="円/楕円 4">
                <a:extLst>
                  <a:ext uri="{FF2B5EF4-FFF2-40B4-BE49-F238E27FC236}">
                    <a16:creationId xmlns:a16="http://schemas.microsoft.com/office/drawing/2014/main" id="{9EEB8677-847B-4720-87BD-DBFB63234898}"/>
                  </a:ext>
                </a:extLst>
              </p:cNvPr>
              <p:cNvSpPr/>
              <p:nvPr/>
            </p:nvSpPr>
            <p:spPr>
              <a:xfrm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58" name="グループ化 1557">
              <a:extLst>
                <a:ext uri="{FF2B5EF4-FFF2-40B4-BE49-F238E27FC236}">
                  <a16:creationId xmlns:a16="http://schemas.microsoft.com/office/drawing/2014/main" id="{FB6AFA71-6200-4C49-9330-058BD2FBC30B}"/>
                </a:ext>
              </a:extLst>
            </p:cNvPr>
            <p:cNvGrpSpPr/>
            <p:nvPr/>
          </p:nvGrpSpPr>
          <p:grpSpPr>
            <a:xfrm rot="2700000">
              <a:off x="5272820" y="5683127"/>
              <a:ext cx="106528" cy="453705"/>
              <a:chOff x="5369264" y="1434420"/>
              <a:chExt cx="172441" cy="734430"/>
            </a:xfrm>
          </p:grpSpPr>
          <p:sp>
            <p:nvSpPr>
              <p:cNvPr id="1583" name="四角形: 角を丸くする 1582">
                <a:extLst>
                  <a:ext uri="{FF2B5EF4-FFF2-40B4-BE49-F238E27FC236}">
                    <a16:creationId xmlns:a16="http://schemas.microsoft.com/office/drawing/2014/main" id="{27510DA9-5304-4148-B571-CD4CB39D96C5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4" name="四角形: 角を丸くする 1583">
                <a:extLst>
                  <a:ext uri="{FF2B5EF4-FFF2-40B4-BE49-F238E27FC236}">
                    <a16:creationId xmlns:a16="http://schemas.microsoft.com/office/drawing/2014/main" id="{FE4DE3F0-768E-4A3C-A531-352BABE27C3E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5" name="フリーフォーム: 図形 1584">
                <a:extLst>
                  <a:ext uri="{FF2B5EF4-FFF2-40B4-BE49-F238E27FC236}">
                    <a16:creationId xmlns:a16="http://schemas.microsoft.com/office/drawing/2014/main" id="{08AD2371-1B19-4DDA-9AC2-C891D00C7423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586" name="フリーフォーム: 図形 1585">
                <a:extLst>
                  <a:ext uri="{FF2B5EF4-FFF2-40B4-BE49-F238E27FC236}">
                    <a16:creationId xmlns:a16="http://schemas.microsoft.com/office/drawing/2014/main" id="{FCE1D101-238D-448D-BAE7-A31FFB47DA54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559" name="グループ化 1558">
              <a:extLst>
                <a:ext uri="{FF2B5EF4-FFF2-40B4-BE49-F238E27FC236}">
                  <a16:creationId xmlns:a16="http://schemas.microsoft.com/office/drawing/2014/main" id="{664DBB14-5FF4-4243-91A3-81735CF4BFC5}"/>
                </a:ext>
              </a:extLst>
            </p:cNvPr>
            <p:cNvGrpSpPr/>
            <p:nvPr/>
          </p:nvGrpSpPr>
          <p:grpSpPr>
            <a:xfrm>
              <a:off x="4520849" y="6488540"/>
              <a:ext cx="1152082" cy="282570"/>
              <a:chOff x="4520849" y="6488540"/>
              <a:chExt cx="1152082" cy="282570"/>
            </a:xfrm>
          </p:grpSpPr>
          <p:grpSp>
            <p:nvGrpSpPr>
              <p:cNvPr id="1560" name="グループ化 1559">
                <a:extLst>
                  <a:ext uri="{FF2B5EF4-FFF2-40B4-BE49-F238E27FC236}">
                    <a16:creationId xmlns:a16="http://schemas.microsoft.com/office/drawing/2014/main" id="{20A1B0AC-682F-4184-BDAF-606F77A58EC0}"/>
                  </a:ext>
                </a:extLst>
              </p:cNvPr>
              <p:cNvGrpSpPr/>
              <p:nvPr/>
            </p:nvGrpSpPr>
            <p:grpSpPr>
              <a:xfrm>
                <a:off x="4709229" y="6488540"/>
                <a:ext cx="747934" cy="119355"/>
                <a:chOff x="4709229" y="6488540"/>
                <a:chExt cx="747934" cy="119355"/>
              </a:xfrm>
            </p:grpSpPr>
            <p:sp>
              <p:nvSpPr>
                <p:cNvPr id="1581" name="角丸四角形 278">
                  <a:extLst>
                    <a:ext uri="{FF2B5EF4-FFF2-40B4-BE49-F238E27FC236}">
                      <a16:creationId xmlns:a16="http://schemas.microsoft.com/office/drawing/2014/main" id="{26248E3A-FD77-4D70-98FC-CC048ED3680C}"/>
                    </a:ext>
                  </a:extLst>
                </p:cNvPr>
                <p:cNvSpPr/>
                <p:nvPr/>
              </p:nvSpPr>
              <p:spPr>
                <a:xfrm>
                  <a:off x="5231674" y="6488540"/>
                  <a:ext cx="225489" cy="119355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582" name="角丸四角形 278">
                  <a:extLst>
                    <a:ext uri="{FF2B5EF4-FFF2-40B4-BE49-F238E27FC236}">
                      <a16:creationId xmlns:a16="http://schemas.microsoft.com/office/drawing/2014/main" id="{16D9BFE3-AC9F-4D5E-B984-C717E9062E68}"/>
                    </a:ext>
                  </a:extLst>
                </p:cNvPr>
                <p:cNvSpPr/>
                <p:nvPr/>
              </p:nvSpPr>
              <p:spPr>
                <a:xfrm flipH="1">
                  <a:off x="4709229" y="6488540"/>
                  <a:ext cx="225488" cy="119355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6FF695B4-57A8-4324-9C77-CB6506BCA5BC}"/>
                  </a:ext>
                </a:extLst>
              </p:cNvPr>
              <p:cNvGrpSpPr/>
              <p:nvPr/>
            </p:nvGrpSpPr>
            <p:grpSpPr>
              <a:xfrm>
                <a:off x="4520849" y="6519244"/>
                <a:ext cx="1152082" cy="251866"/>
                <a:chOff x="3800918" y="700431"/>
                <a:chExt cx="1152082" cy="251866"/>
              </a:xfrm>
            </p:grpSpPr>
            <p:grpSp>
              <p:nvGrpSpPr>
                <p:cNvPr id="1562" name="グループ化 1561">
                  <a:extLst>
                    <a:ext uri="{FF2B5EF4-FFF2-40B4-BE49-F238E27FC236}">
                      <a16:creationId xmlns:a16="http://schemas.microsoft.com/office/drawing/2014/main" id="{1038F58A-8619-46EB-89FC-B98C5B4F158F}"/>
                    </a:ext>
                  </a:extLst>
                </p:cNvPr>
                <p:cNvGrpSpPr/>
                <p:nvPr/>
              </p:nvGrpSpPr>
              <p:grpSpPr>
                <a:xfrm>
                  <a:off x="3800918" y="794207"/>
                  <a:ext cx="1152082" cy="158090"/>
                  <a:chOff x="6655436" y="2424193"/>
                  <a:chExt cx="2171858" cy="298025"/>
                </a:xfrm>
              </p:grpSpPr>
              <p:sp>
                <p:nvSpPr>
                  <p:cNvPr id="1577" name="フリーフォーム: 図形 1576">
                    <a:extLst>
                      <a:ext uri="{FF2B5EF4-FFF2-40B4-BE49-F238E27FC236}">
                        <a16:creationId xmlns:a16="http://schemas.microsoft.com/office/drawing/2014/main" id="{BF557A9A-89C7-4D23-B30F-C339C175E776}"/>
                      </a:ext>
                    </a:extLst>
                  </p:cNvPr>
                  <p:cNvSpPr/>
                  <p:nvPr/>
                </p:nvSpPr>
                <p:spPr>
                  <a:xfrm>
                    <a:off x="6655436" y="2659588"/>
                    <a:ext cx="2171858" cy="19050"/>
                  </a:xfrm>
                  <a:custGeom>
                    <a:avLst/>
                    <a:gdLst>
                      <a:gd name="connsiteX0" fmla="*/ 0 w 2171858"/>
                      <a:gd name="connsiteY0" fmla="*/ 0 h 19050"/>
                      <a:gd name="connsiteX1" fmla="*/ 2171858 w 2171858"/>
                      <a:gd name="connsiteY1" fmla="*/ 0 h 19050"/>
                      <a:gd name="connsiteX2" fmla="*/ 2171858 w 2171858"/>
                      <a:gd name="connsiteY2" fmla="*/ 19050 h 19050"/>
                      <a:gd name="connsiteX3" fmla="*/ 0 w 2171858"/>
                      <a:gd name="connsiteY3" fmla="*/ 19050 h 19050"/>
                      <a:gd name="connsiteX4" fmla="*/ 0 w 2171858"/>
                      <a:gd name="connsiteY4" fmla="*/ 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71858" h="19050">
                        <a:moveTo>
                          <a:pt x="0" y="0"/>
                        </a:moveTo>
                        <a:lnTo>
                          <a:pt x="2171858" y="0"/>
                        </a:lnTo>
                        <a:lnTo>
                          <a:pt x="2171858" y="19050"/>
                        </a:lnTo>
                        <a:lnTo>
                          <a:pt x="0" y="190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8" name="フリーフォーム: 図形 1577">
                    <a:extLst>
                      <a:ext uri="{FF2B5EF4-FFF2-40B4-BE49-F238E27FC236}">
                        <a16:creationId xmlns:a16="http://schemas.microsoft.com/office/drawing/2014/main" id="{9E318211-4C07-40AA-A792-0E3B61B8A70A}"/>
                      </a:ext>
                    </a:extLst>
                  </p:cNvPr>
                  <p:cNvSpPr/>
                  <p:nvPr/>
                </p:nvSpPr>
                <p:spPr>
                  <a:xfrm>
                    <a:off x="6655436" y="2445272"/>
                    <a:ext cx="2171858" cy="214316"/>
                  </a:xfrm>
                  <a:custGeom>
                    <a:avLst/>
                    <a:gdLst>
                      <a:gd name="connsiteX0" fmla="*/ 254267 w 2171858"/>
                      <a:gd name="connsiteY0" fmla="*/ 0 h 214316"/>
                      <a:gd name="connsiteX1" fmla="*/ 1921796 w 2171858"/>
                      <a:gd name="connsiteY1" fmla="*/ 0 h 214316"/>
                      <a:gd name="connsiteX2" fmla="*/ 2171858 w 2171858"/>
                      <a:gd name="connsiteY2" fmla="*/ 196927 h 214316"/>
                      <a:gd name="connsiteX3" fmla="*/ 2171858 w 2171858"/>
                      <a:gd name="connsiteY3" fmla="*/ 214316 h 214316"/>
                      <a:gd name="connsiteX4" fmla="*/ 0 w 2171858"/>
                      <a:gd name="connsiteY4" fmla="*/ 214316 h 214316"/>
                      <a:gd name="connsiteX5" fmla="*/ 0 w 2171858"/>
                      <a:gd name="connsiteY5" fmla="*/ 200239 h 214316"/>
                      <a:gd name="connsiteX6" fmla="*/ 254267 w 2171858"/>
                      <a:gd name="connsiteY6" fmla="*/ 0 h 214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71858" h="214316">
                        <a:moveTo>
                          <a:pt x="254267" y="0"/>
                        </a:moveTo>
                        <a:lnTo>
                          <a:pt x="1921796" y="0"/>
                        </a:lnTo>
                        <a:lnTo>
                          <a:pt x="2171858" y="196927"/>
                        </a:lnTo>
                        <a:lnTo>
                          <a:pt x="2171858" y="214316"/>
                        </a:lnTo>
                        <a:lnTo>
                          <a:pt x="0" y="214316"/>
                        </a:lnTo>
                        <a:lnTo>
                          <a:pt x="0" y="200239"/>
                        </a:lnTo>
                        <a:lnTo>
                          <a:pt x="254267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79" name="フリーフォーム: 図形 1578">
                    <a:extLst>
                      <a:ext uri="{FF2B5EF4-FFF2-40B4-BE49-F238E27FC236}">
                        <a16:creationId xmlns:a16="http://schemas.microsoft.com/office/drawing/2014/main" id="{491A5258-C7ED-4323-9591-BEC79BBDE6D6}"/>
                      </a:ext>
                    </a:extLst>
                  </p:cNvPr>
                  <p:cNvSpPr/>
                  <p:nvPr/>
                </p:nvSpPr>
                <p:spPr>
                  <a:xfrm>
                    <a:off x="6655436" y="2678638"/>
                    <a:ext cx="2171858" cy="43580"/>
                  </a:xfrm>
                  <a:custGeom>
                    <a:avLst/>
                    <a:gdLst>
                      <a:gd name="connsiteX0" fmla="*/ 0 w 2171858"/>
                      <a:gd name="connsiteY0" fmla="*/ 0 h 43580"/>
                      <a:gd name="connsiteX1" fmla="*/ 2171858 w 2171858"/>
                      <a:gd name="connsiteY1" fmla="*/ 0 h 43580"/>
                      <a:gd name="connsiteX2" fmla="*/ 2171858 w 2171858"/>
                      <a:gd name="connsiteY2" fmla="*/ 17389 h 43580"/>
                      <a:gd name="connsiteX3" fmla="*/ 2138600 w 2171858"/>
                      <a:gd name="connsiteY3" fmla="*/ 43580 h 43580"/>
                      <a:gd name="connsiteX4" fmla="*/ 37463 w 2171858"/>
                      <a:gd name="connsiteY4" fmla="*/ 43580 h 43580"/>
                      <a:gd name="connsiteX5" fmla="*/ 0 w 2171858"/>
                      <a:gd name="connsiteY5" fmla="*/ 14078 h 43580"/>
                      <a:gd name="connsiteX6" fmla="*/ 0 w 2171858"/>
                      <a:gd name="connsiteY6" fmla="*/ 0 h 43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71858" h="43580">
                        <a:moveTo>
                          <a:pt x="0" y="0"/>
                        </a:moveTo>
                        <a:lnTo>
                          <a:pt x="2171858" y="0"/>
                        </a:lnTo>
                        <a:lnTo>
                          <a:pt x="2171858" y="17389"/>
                        </a:lnTo>
                        <a:lnTo>
                          <a:pt x="2138600" y="43580"/>
                        </a:lnTo>
                        <a:lnTo>
                          <a:pt x="37463" y="43580"/>
                        </a:lnTo>
                        <a:lnTo>
                          <a:pt x="0" y="1407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80" name="フリーフォーム: 図形 1579">
                    <a:extLst>
                      <a:ext uri="{FF2B5EF4-FFF2-40B4-BE49-F238E27FC236}">
                        <a16:creationId xmlns:a16="http://schemas.microsoft.com/office/drawing/2014/main" id="{773FC7A0-05D5-49D4-8C27-A48BC8E990D5}"/>
                      </a:ext>
                    </a:extLst>
                  </p:cNvPr>
                  <p:cNvSpPr/>
                  <p:nvPr/>
                </p:nvSpPr>
                <p:spPr>
                  <a:xfrm>
                    <a:off x="6796942" y="2424193"/>
                    <a:ext cx="1911288" cy="185240"/>
                  </a:xfrm>
                  <a:custGeom>
                    <a:avLst/>
                    <a:gdLst>
                      <a:gd name="connsiteX0" fmla="*/ 385114 w 1911288"/>
                      <a:gd name="connsiteY0" fmla="*/ 130720 h 185240"/>
                      <a:gd name="connsiteX1" fmla="*/ 1860232 w 1911288"/>
                      <a:gd name="connsiteY1" fmla="*/ 130720 h 185240"/>
                      <a:gd name="connsiteX2" fmla="*/ 1911288 w 1911288"/>
                      <a:gd name="connsiteY2" fmla="*/ 170210 h 185240"/>
                      <a:gd name="connsiteX3" fmla="*/ 1911288 w 1911288"/>
                      <a:gd name="connsiteY3" fmla="*/ 185240 h 185240"/>
                      <a:gd name="connsiteX4" fmla="*/ 344354 w 1911288"/>
                      <a:gd name="connsiteY4" fmla="*/ 185240 h 185240"/>
                      <a:gd name="connsiteX5" fmla="*/ 54757 w 1911288"/>
                      <a:gd name="connsiteY5" fmla="*/ 130720 h 185240"/>
                      <a:gd name="connsiteX6" fmla="*/ 347617 w 1911288"/>
                      <a:gd name="connsiteY6" fmla="*/ 130720 h 185240"/>
                      <a:gd name="connsiteX7" fmla="*/ 306858 w 1911288"/>
                      <a:gd name="connsiteY7" fmla="*/ 185240 h 185240"/>
                      <a:gd name="connsiteX8" fmla="*/ 0 w 1911288"/>
                      <a:gd name="connsiteY8" fmla="*/ 185240 h 185240"/>
                      <a:gd name="connsiteX9" fmla="*/ 0 w 1911288"/>
                      <a:gd name="connsiteY9" fmla="*/ 173073 h 185240"/>
                      <a:gd name="connsiteX10" fmla="*/ 420152 w 1911288"/>
                      <a:gd name="connsiteY10" fmla="*/ 83854 h 185240"/>
                      <a:gd name="connsiteX11" fmla="*/ 1799641 w 1911288"/>
                      <a:gd name="connsiteY11" fmla="*/ 83854 h 185240"/>
                      <a:gd name="connsiteX12" fmla="*/ 1835604 w 1911288"/>
                      <a:gd name="connsiteY12" fmla="*/ 111670 h 185240"/>
                      <a:gd name="connsiteX13" fmla="*/ 399357 w 1911288"/>
                      <a:gd name="connsiteY13" fmla="*/ 111670 h 185240"/>
                      <a:gd name="connsiteX14" fmla="*/ 115348 w 1911288"/>
                      <a:gd name="connsiteY14" fmla="*/ 83854 h 185240"/>
                      <a:gd name="connsiteX15" fmla="*/ 382654 w 1911288"/>
                      <a:gd name="connsiteY15" fmla="*/ 83854 h 185240"/>
                      <a:gd name="connsiteX16" fmla="*/ 361858 w 1911288"/>
                      <a:gd name="connsiteY16" fmla="*/ 111670 h 185240"/>
                      <a:gd name="connsiteX17" fmla="*/ 79386 w 1911288"/>
                      <a:gd name="connsiteY17" fmla="*/ 111670 h 185240"/>
                      <a:gd name="connsiteX18" fmla="*/ 451009 w 1911288"/>
                      <a:gd name="connsiteY18" fmla="*/ 42579 h 185240"/>
                      <a:gd name="connsiteX19" fmla="*/ 1746277 w 1911288"/>
                      <a:gd name="connsiteY19" fmla="*/ 42579 h 185240"/>
                      <a:gd name="connsiteX20" fmla="*/ 1775011 w 1911288"/>
                      <a:gd name="connsiteY20" fmla="*/ 64804 h 185240"/>
                      <a:gd name="connsiteX21" fmla="*/ 434393 w 1911288"/>
                      <a:gd name="connsiteY21" fmla="*/ 64804 h 185240"/>
                      <a:gd name="connsiteX22" fmla="*/ 168712 w 1911288"/>
                      <a:gd name="connsiteY22" fmla="*/ 42579 h 185240"/>
                      <a:gd name="connsiteX23" fmla="*/ 413512 w 1911288"/>
                      <a:gd name="connsiteY23" fmla="*/ 42579 h 185240"/>
                      <a:gd name="connsiteX24" fmla="*/ 396896 w 1911288"/>
                      <a:gd name="connsiteY24" fmla="*/ 64804 h 185240"/>
                      <a:gd name="connsiteX25" fmla="*/ 139978 w 1911288"/>
                      <a:gd name="connsiteY25" fmla="*/ 64804 h 185240"/>
                      <a:gd name="connsiteX26" fmla="*/ 482841 w 1911288"/>
                      <a:gd name="connsiteY26" fmla="*/ 0 h 185240"/>
                      <a:gd name="connsiteX27" fmla="*/ 1691227 w 1911288"/>
                      <a:gd name="connsiteY27" fmla="*/ 0 h 185240"/>
                      <a:gd name="connsiteX28" fmla="*/ 1721647 w 1911288"/>
                      <a:gd name="connsiteY28" fmla="*/ 23529 h 185240"/>
                      <a:gd name="connsiteX29" fmla="*/ 465251 w 1911288"/>
                      <a:gd name="connsiteY29" fmla="*/ 23529 h 185240"/>
                      <a:gd name="connsiteX30" fmla="*/ 223762 w 1911288"/>
                      <a:gd name="connsiteY30" fmla="*/ 0 h 185240"/>
                      <a:gd name="connsiteX31" fmla="*/ 445345 w 1911288"/>
                      <a:gd name="connsiteY31" fmla="*/ 0 h 185240"/>
                      <a:gd name="connsiteX32" fmla="*/ 427755 w 1911288"/>
                      <a:gd name="connsiteY32" fmla="*/ 23529 h 185240"/>
                      <a:gd name="connsiteX33" fmla="*/ 193342 w 1911288"/>
                      <a:gd name="connsiteY33" fmla="*/ 23529 h 185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911288" h="185240">
                        <a:moveTo>
                          <a:pt x="385114" y="130720"/>
                        </a:moveTo>
                        <a:lnTo>
                          <a:pt x="1860232" y="130720"/>
                        </a:lnTo>
                        <a:lnTo>
                          <a:pt x="1911288" y="170210"/>
                        </a:lnTo>
                        <a:lnTo>
                          <a:pt x="1911288" y="185240"/>
                        </a:lnTo>
                        <a:lnTo>
                          <a:pt x="344354" y="185240"/>
                        </a:lnTo>
                        <a:close/>
                        <a:moveTo>
                          <a:pt x="54757" y="130720"/>
                        </a:moveTo>
                        <a:lnTo>
                          <a:pt x="347617" y="130720"/>
                        </a:lnTo>
                        <a:lnTo>
                          <a:pt x="306858" y="185240"/>
                        </a:lnTo>
                        <a:lnTo>
                          <a:pt x="0" y="185240"/>
                        </a:lnTo>
                        <a:lnTo>
                          <a:pt x="0" y="173073"/>
                        </a:lnTo>
                        <a:close/>
                        <a:moveTo>
                          <a:pt x="420152" y="83854"/>
                        </a:moveTo>
                        <a:lnTo>
                          <a:pt x="1799641" y="83854"/>
                        </a:lnTo>
                        <a:lnTo>
                          <a:pt x="1835604" y="111670"/>
                        </a:lnTo>
                        <a:lnTo>
                          <a:pt x="399357" y="111670"/>
                        </a:lnTo>
                        <a:close/>
                        <a:moveTo>
                          <a:pt x="115348" y="83854"/>
                        </a:moveTo>
                        <a:lnTo>
                          <a:pt x="382654" y="83854"/>
                        </a:lnTo>
                        <a:lnTo>
                          <a:pt x="361858" y="111670"/>
                        </a:lnTo>
                        <a:lnTo>
                          <a:pt x="79386" y="111670"/>
                        </a:lnTo>
                        <a:close/>
                        <a:moveTo>
                          <a:pt x="451009" y="42579"/>
                        </a:moveTo>
                        <a:lnTo>
                          <a:pt x="1746277" y="42579"/>
                        </a:lnTo>
                        <a:lnTo>
                          <a:pt x="1775011" y="64804"/>
                        </a:lnTo>
                        <a:lnTo>
                          <a:pt x="434393" y="64804"/>
                        </a:lnTo>
                        <a:close/>
                        <a:moveTo>
                          <a:pt x="168712" y="42579"/>
                        </a:moveTo>
                        <a:lnTo>
                          <a:pt x="413512" y="42579"/>
                        </a:lnTo>
                        <a:lnTo>
                          <a:pt x="396896" y="64804"/>
                        </a:lnTo>
                        <a:lnTo>
                          <a:pt x="139978" y="64804"/>
                        </a:lnTo>
                        <a:close/>
                        <a:moveTo>
                          <a:pt x="482841" y="0"/>
                        </a:moveTo>
                        <a:lnTo>
                          <a:pt x="1691227" y="0"/>
                        </a:lnTo>
                        <a:lnTo>
                          <a:pt x="1721647" y="23529"/>
                        </a:lnTo>
                        <a:lnTo>
                          <a:pt x="465251" y="23529"/>
                        </a:lnTo>
                        <a:close/>
                        <a:moveTo>
                          <a:pt x="223762" y="0"/>
                        </a:moveTo>
                        <a:lnTo>
                          <a:pt x="445345" y="0"/>
                        </a:lnTo>
                        <a:lnTo>
                          <a:pt x="427755" y="23529"/>
                        </a:lnTo>
                        <a:lnTo>
                          <a:pt x="193342" y="2352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63" name="グループ化 1562">
                  <a:extLst>
                    <a:ext uri="{FF2B5EF4-FFF2-40B4-BE49-F238E27FC236}">
                      <a16:creationId xmlns:a16="http://schemas.microsoft.com/office/drawing/2014/main" id="{C7A8A293-EBC8-44D4-A263-CD7CCB76E68C}"/>
                    </a:ext>
                  </a:extLst>
                </p:cNvPr>
                <p:cNvGrpSpPr/>
                <p:nvPr/>
              </p:nvGrpSpPr>
              <p:grpSpPr>
                <a:xfrm>
                  <a:off x="4463259" y="700431"/>
                  <a:ext cx="332898" cy="172019"/>
                  <a:chOff x="3145148" y="3551877"/>
                  <a:chExt cx="781709" cy="403936"/>
                </a:xfrm>
              </p:grpSpPr>
              <p:sp>
                <p:nvSpPr>
                  <p:cNvPr id="1571" name="円/楕円 25">
                    <a:extLst>
                      <a:ext uri="{FF2B5EF4-FFF2-40B4-BE49-F238E27FC236}">
                        <a16:creationId xmlns:a16="http://schemas.microsoft.com/office/drawing/2014/main" id="{0DEDD8B4-4627-45C1-BFC5-9EBAF251009B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72" name="グループ化 1571">
                    <a:extLst>
                      <a:ext uri="{FF2B5EF4-FFF2-40B4-BE49-F238E27FC236}">
                        <a16:creationId xmlns:a16="http://schemas.microsoft.com/office/drawing/2014/main" id="{0DBDE831-DF2C-41E0-8AF3-19D3BC9FF11D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573" name="角丸四角形 331">
                      <a:extLst>
                        <a:ext uri="{FF2B5EF4-FFF2-40B4-BE49-F238E27FC236}">
                          <a16:creationId xmlns:a16="http://schemas.microsoft.com/office/drawing/2014/main" id="{7DB284FF-C122-4503-ADA3-472898B73DA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74" name="角丸四角形 332">
                      <a:extLst>
                        <a:ext uri="{FF2B5EF4-FFF2-40B4-BE49-F238E27FC236}">
                          <a16:creationId xmlns:a16="http://schemas.microsoft.com/office/drawing/2014/main" id="{E56B4084-C5BE-4235-924A-C4FFBBE5847E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75" name="角丸四角形 333">
                      <a:extLst>
                        <a:ext uri="{FF2B5EF4-FFF2-40B4-BE49-F238E27FC236}">
                          <a16:creationId xmlns:a16="http://schemas.microsoft.com/office/drawing/2014/main" id="{A1645878-64CC-4A2C-80AC-33AFFC4764B6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76" name="角丸四角形 334">
                      <a:extLst>
                        <a:ext uri="{FF2B5EF4-FFF2-40B4-BE49-F238E27FC236}">
                          <a16:creationId xmlns:a16="http://schemas.microsoft.com/office/drawing/2014/main" id="{96F7176B-97D4-458D-AE69-0177A1BD1737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564" name="グループ化 1563">
                  <a:extLst>
                    <a:ext uri="{FF2B5EF4-FFF2-40B4-BE49-F238E27FC236}">
                      <a16:creationId xmlns:a16="http://schemas.microsoft.com/office/drawing/2014/main" id="{BD72048C-77CC-40A6-AF81-3BC7CF45039E}"/>
                    </a:ext>
                  </a:extLst>
                </p:cNvPr>
                <p:cNvGrpSpPr/>
                <p:nvPr/>
              </p:nvGrpSpPr>
              <p:grpSpPr>
                <a:xfrm flipH="1">
                  <a:off x="3930373" y="700431"/>
                  <a:ext cx="332897" cy="172019"/>
                  <a:chOff x="3145148" y="3551877"/>
                  <a:chExt cx="781709" cy="403936"/>
                </a:xfrm>
              </p:grpSpPr>
              <p:sp>
                <p:nvSpPr>
                  <p:cNvPr id="1565" name="円/楕円 25">
                    <a:extLst>
                      <a:ext uri="{FF2B5EF4-FFF2-40B4-BE49-F238E27FC236}">
                        <a16:creationId xmlns:a16="http://schemas.microsoft.com/office/drawing/2014/main" id="{6710FAE2-B036-460B-B930-23F9D5E27A31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66" name="グループ化 1565">
                    <a:extLst>
                      <a:ext uri="{FF2B5EF4-FFF2-40B4-BE49-F238E27FC236}">
                        <a16:creationId xmlns:a16="http://schemas.microsoft.com/office/drawing/2014/main" id="{91E1B522-B340-4434-94C4-645D38CA4ED5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567" name="角丸四角形 331">
                      <a:extLst>
                        <a:ext uri="{FF2B5EF4-FFF2-40B4-BE49-F238E27FC236}">
                          <a16:creationId xmlns:a16="http://schemas.microsoft.com/office/drawing/2014/main" id="{B02A5FA9-C2E6-45FC-8710-833600CEE5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68" name="角丸四角形 332">
                      <a:extLst>
                        <a:ext uri="{FF2B5EF4-FFF2-40B4-BE49-F238E27FC236}">
                          <a16:creationId xmlns:a16="http://schemas.microsoft.com/office/drawing/2014/main" id="{0B2750D2-65D2-4E35-B925-0397E0908523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69" name="角丸四角形 333">
                      <a:extLst>
                        <a:ext uri="{FF2B5EF4-FFF2-40B4-BE49-F238E27FC236}">
                          <a16:creationId xmlns:a16="http://schemas.microsoft.com/office/drawing/2014/main" id="{6C898380-68C5-450C-86F8-709BF43FB15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70" name="角丸四角形 334">
                      <a:extLst>
                        <a:ext uri="{FF2B5EF4-FFF2-40B4-BE49-F238E27FC236}">
                          <a16:creationId xmlns:a16="http://schemas.microsoft.com/office/drawing/2014/main" id="{34FD9E6E-CCE5-4929-8A46-FB568999D6F0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FD6D4A-E30C-4037-8F49-137C1EDCF59B}"/>
              </a:ext>
            </a:extLst>
          </p:cNvPr>
          <p:cNvGrpSpPr/>
          <p:nvPr/>
        </p:nvGrpSpPr>
        <p:grpSpPr>
          <a:xfrm>
            <a:off x="643026" y="875279"/>
            <a:ext cx="1098003" cy="1565988"/>
            <a:chOff x="2182069" y="1125445"/>
            <a:chExt cx="1098003" cy="15659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216005E-BF25-4ADF-B1D0-BD809F5A3A95}"/>
                </a:ext>
              </a:extLst>
            </p:cNvPr>
            <p:cNvGrpSpPr/>
            <p:nvPr/>
          </p:nvGrpSpPr>
          <p:grpSpPr>
            <a:xfrm>
              <a:off x="2337777" y="1125445"/>
              <a:ext cx="822595" cy="1451192"/>
              <a:chOff x="2337777" y="1125445"/>
              <a:chExt cx="822595" cy="1451192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02389D4-799C-455F-8AE3-AC71F65269CC}"/>
                  </a:ext>
                </a:extLst>
              </p:cNvPr>
              <p:cNvGrpSpPr/>
              <p:nvPr/>
            </p:nvGrpSpPr>
            <p:grpSpPr>
              <a:xfrm>
                <a:off x="2337777" y="1125445"/>
                <a:ext cx="822595" cy="1451192"/>
                <a:chOff x="-459400" y="4574314"/>
                <a:chExt cx="822595" cy="1451192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DB9E61EA-893F-4FD8-9E5B-862703F6F2A5}"/>
                    </a:ext>
                  </a:extLst>
                </p:cNvPr>
                <p:cNvGrpSpPr/>
                <p:nvPr/>
              </p:nvGrpSpPr>
              <p:grpSpPr>
                <a:xfrm>
                  <a:off x="-459400" y="4574314"/>
                  <a:ext cx="822595" cy="1005932"/>
                  <a:chOff x="-459400" y="4574314"/>
                  <a:chExt cx="822595" cy="1005932"/>
                </a:xfrm>
              </p:grpSpPr>
              <p:sp>
                <p:nvSpPr>
                  <p:cNvPr id="43" name="片側の 2 つの角を丸めた四角形 663">
                    <a:extLst>
                      <a:ext uri="{FF2B5EF4-FFF2-40B4-BE49-F238E27FC236}">
                        <a16:creationId xmlns:a16="http://schemas.microsoft.com/office/drawing/2014/main" id="{AD3915EF-D542-4E5F-93FC-09AD998563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118094" y="5335880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" name="フリーフォーム 664">
                    <a:extLst>
                      <a:ext uri="{FF2B5EF4-FFF2-40B4-BE49-F238E27FC236}">
                        <a16:creationId xmlns:a16="http://schemas.microsoft.com/office/drawing/2014/main" id="{AE0D4CD3-6BBB-4320-A417-CECB69174E9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-459400" y="4668906"/>
                    <a:ext cx="822595" cy="514927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79CA2214-8224-466A-998F-DDC21A13BA03}"/>
                      </a:ext>
                    </a:extLst>
                  </p:cNvPr>
                  <p:cNvGrpSpPr/>
                  <p:nvPr/>
                </p:nvGrpSpPr>
                <p:grpSpPr>
                  <a:xfrm>
                    <a:off x="-407904" y="5002894"/>
                    <a:ext cx="719603" cy="214314"/>
                    <a:chOff x="-399263" y="5002894"/>
                    <a:chExt cx="719603" cy="214314"/>
                  </a:xfrm>
                </p:grpSpPr>
                <p:sp>
                  <p:nvSpPr>
                    <p:cNvPr id="55" name="円/楕円 838">
                      <a:extLst>
                        <a:ext uri="{FF2B5EF4-FFF2-40B4-BE49-F238E27FC236}">
                          <a16:creationId xmlns:a16="http://schemas.microsoft.com/office/drawing/2014/main" id="{481A17EA-79E7-4E0E-9F20-669D16E2127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-399263" y="5002894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6" name="円/楕円 839">
                      <a:extLst>
                        <a:ext uri="{FF2B5EF4-FFF2-40B4-BE49-F238E27FC236}">
                          <a16:creationId xmlns:a16="http://schemas.microsoft.com/office/drawing/2014/main" id="{FDBDE9D4-F50B-407B-8B97-A25AFC9E261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145405" y="500289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" name="円/楕円 840">
                    <a:extLst>
                      <a:ext uri="{FF2B5EF4-FFF2-40B4-BE49-F238E27FC236}">
                        <a16:creationId xmlns:a16="http://schemas.microsoft.com/office/drawing/2014/main" id="{602B29A3-5D7C-4B64-9CAA-70DD5FFE2E8D}"/>
                      </a:ext>
                    </a:extLst>
                  </p:cNvPr>
                  <p:cNvSpPr/>
                  <p:nvPr/>
                </p:nvSpPr>
                <p:spPr>
                  <a:xfrm>
                    <a:off x="-337625" y="4741122"/>
                    <a:ext cx="579044" cy="709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" name="フリーフォーム 667">
                    <a:extLst>
                      <a:ext uri="{FF2B5EF4-FFF2-40B4-BE49-F238E27FC236}">
                        <a16:creationId xmlns:a16="http://schemas.microsoft.com/office/drawing/2014/main" id="{0CA97A91-CF53-4F3F-8CD0-5755E204265C}"/>
                      </a:ext>
                    </a:extLst>
                  </p:cNvPr>
                  <p:cNvSpPr/>
                  <p:nvPr/>
                </p:nvSpPr>
                <p:spPr>
                  <a:xfrm>
                    <a:off x="-88515" y="5145411"/>
                    <a:ext cx="80824" cy="142045"/>
                  </a:xfrm>
                  <a:custGeom>
                    <a:avLst/>
                    <a:gdLst>
                      <a:gd name="connsiteX0" fmla="*/ 43013 w 140052"/>
                      <a:gd name="connsiteY0" fmla="*/ 0 h 142045"/>
                      <a:gd name="connsiteX1" fmla="*/ 97039 w 140052"/>
                      <a:gd name="connsiteY1" fmla="*/ 0 h 142045"/>
                      <a:gd name="connsiteX2" fmla="*/ 119542 w 140052"/>
                      <a:gd name="connsiteY2" fmla="*/ 22503 h 142045"/>
                      <a:gd name="connsiteX3" fmla="*/ 119542 w 140052"/>
                      <a:gd name="connsiteY3" fmla="*/ 121535 h 142045"/>
                      <a:gd name="connsiteX4" fmla="*/ 20510 w 140052"/>
                      <a:gd name="connsiteY4" fmla="*/ 121535 h 142045"/>
                      <a:gd name="connsiteX5" fmla="*/ 20510 w 140052"/>
                      <a:gd name="connsiteY5" fmla="*/ 22503 h 142045"/>
                      <a:gd name="connsiteX0" fmla="*/ 97039 w 188479"/>
                      <a:gd name="connsiteY0" fmla="*/ 0 h 142045"/>
                      <a:gd name="connsiteX1" fmla="*/ 119542 w 188479"/>
                      <a:gd name="connsiteY1" fmla="*/ 22503 h 142045"/>
                      <a:gd name="connsiteX2" fmla="*/ 119542 w 188479"/>
                      <a:gd name="connsiteY2" fmla="*/ 121535 h 142045"/>
                      <a:gd name="connsiteX3" fmla="*/ 20510 w 188479"/>
                      <a:gd name="connsiteY3" fmla="*/ 121535 h 142045"/>
                      <a:gd name="connsiteX4" fmla="*/ 20510 w 188479"/>
                      <a:gd name="connsiteY4" fmla="*/ 22503 h 142045"/>
                      <a:gd name="connsiteX5" fmla="*/ 43013 w 188479"/>
                      <a:gd name="connsiteY5" fmla="*/ 0 h 142045"/>
                      <a:gd name="connsiteX6" fmla="*/ 188479 w 188479"/>
                      <a:gd name="connsiteY6" fmla="*/ 91440 h 142045"/>
                      <a:gd name="connsiteX0" fmla="*/ 97039 w 140052"/>
                      <a:gd name="connsiteY0" fmla="*/ 0 h 142045"/>
                      <a:gd name="connsiteX1" fmla="*/ 119542 w 140052"/>
                      <a:gd name="connsiteY1" fmla="*/ 22503 h 142045"/>
                      <a:gd name="connsiteX2" fmla="*/ 119542 w 140052"/>
                      <a:gd name="connsiteY2" fmla="*/ 121535 h 142045"/>
                      <a:gd name="connsiteX3" fmla="*/ 20510 w 140052"/>
                      <a:gd name="connsiteY3" fmla="*/ 121535 h 142045"/>
                      <a:gd name="connsiteX4" fmla="*/ 20510 w 140052"/>
                      <a:gd name="connsiteY4" fmla="*/ 22503 h 142045"/>
                      <a:gd name="connsiteX5" fmla="*/ 43013 w 140052"/>
                      <a:gd name="connsiteY5" fmla="*/ 0 h 142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0052" h="142045">
                        <a:moveTo>
                          <a:pt x="97039" y="0"/>
                        </a:moveTo>
                        <a:lnTo>
                          <a:pt x="119542" y="22503"/>
                        </a:lnTo>
                        <a:cubicBezTo>
                          <a:pt x="146889" y="49850"/>
                          <a:pt x="146889" y="94188"/>
                          <a:pt x="119542" y="121535"/>
                        </a:cubicBezTo>
                        <a:cubicBezTo>
                          <a:pt x="92195" y="148882"/>
                          <a:pt x="47857" y="148882"/>
                          <a:pt x="20510" y="121535"/>
                        </a:cubicBezTo>
                        <a:cubicBezTo>
                          <a:pt x="-6837" y="94188"/>
                          <a:pt x="-6837" y="49850"/>
                          <a:pt x="20510" y="22503"/>
                        </a:cubicBezTo>
                        <a:lnTo>
                          <a:pt x="43013" y="0"/>
                        </a:ln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" name="フリーフォーム 668">
                    <a:extLst>
                      <a:ext uri="{FF2B5EF4-FFF2-40B4-BE49-F238E27FC236}">
                        <a16:creationId xmlns:a16="http://schemas.microsoft.com/office/drawing/2014/main" id="{379F4697-9F96-4C42-BAE6-4A9C2085F99F}"/>
                      </a:ext>
                    </a:extLst>
                  </p:cNvPr>
                  <p:cNvSpPr/>
                  <p:nvPr/>
                </p:nvSpPr>
                <p:spPr>
                  <a:xfrm rot="10800000" flipH="1" flipV="1">
                    <a:off x="-401005" y="4574314"/>
                    <a:ext cx="705804" cy="395862"/>
                  </a:xfrm>
                  <a:custGeom>
                    <a:avLst/>
                    <a:gdLst>
                      <a:gd name="connsiteX0" fmla="*/ 413004 w 822595"/>
                      <a:gd name="connsiteY0" fmla="*/ 390 h 520862"/>
                      <a:gd name="connsiteX1" fmla="*/ 411297 w 822595"/>
                      <a:gd name="connsiteY1" fmla="*/ 973 h 520862"/>
                      <a:gd name="connsiteX2" fmla="*/ 409591 w 822595"/>
                      <a:gd name="connsiteY2" fmla="*/ 390 h 520862"/>
                      <a:gd name="connsiteX3" fmla="*/ 359975 w 822595"/>
                      <a:gd name="connsiteY3" fmla="*/ 28201 h 520862"/>
                      <a:gd name="connsiteX4" fmla="*/ 359341 w 822595"/>
                      <a:gd name="connsiteY4" fmla="*/ 27539 h 520862"/>
                      <a:gd name="connsiteX5" fmla="*/ 338105 w 822595"/>
                      <a:gd name="connsiteY5" fmla="*/ 5359 h 520862"/>
                      <a:gd name="connsiteX6" fmla="*/ 310757 w 822595"/>
                      <a:gd name="connsiteY6" fmla="*/ 711 h 520862"/>
                      <a:gd name="connsiteX7" fmla="*/ 287389 w 822595"/>
                      <a:gd name="connsiteY7" fmla="*/ 13521 h 520862"/>
                      <a:gd name="connsiteX8" fmla="*/ 271434 w 822595"/>
                      <a:gd name="connsiteY8" fmla="*/ 39081 h 520862"/>
                      <a:gd name="connsiteX9" fmla="*/ 271071 w 822595"/>
                      <a:gd name="connsiteY9" fmla="*/ 39662 h 520862"/>
                      <a:gd name="connsiteX10" fmla="*/ 189334 w 822595"/>
                      <a:gd name="connsiteY10" fmla="*/ 30055 h 520862"/>
                      <a:gd name="connsiteX11" fmla="*/ 169245 w 822595"/>
                      <a:gd name="connsiteY11" fmla="*/ 60959 h 520862"/>
                      <a:gd name="connsiteX12" fmla="*/ 169223 w 822595"/>
                      <a:gd name="connsiteY12" fmla="*/ 60993 h 520862"/>
                      <a:gd name="connsiteX13" fmla="*/ 68206 w 822595"/>
                      <a:gd name="connsiteY13" fmla="*/ 81541 h 520862"/>
                      <a:gd name="connsiteX14" fmla="*/ 47441 w 822595"/>
                      <a:gd name="connsiteY14" fmla="*/ 171482 h 520862"/>
                      <a:gd name="connsiteX15" fmla="*/ 46995 w 822595"/>
                      <a:gd name="connsiteY15" fmla="*/ 173134 h 520862"/>
                      <a:gd name="connsiteX16" fmla="*/ 380 w 822595"/>
                      <a:gd name="connsiteY16" fmla="*/ 235766 h 520862"/>
                      <a:gd name="connsiteX17" fmla="*/ 25905 w 822595"/>
                      <a:gd name="connsiteY17" fmla="*/ 306231 h 520862"/>
                      <a:gd name="connsiteX18" fmla="*/ 13817 w 822595"/>
                      <a:gd name="connsiteY18" fmla="*/ 374913 h 520862"/>
                      <a:gd name="connsiteX19" fmla="*/ 70387 w 822595"/>
                      <a:gd name="connsiteY19" fmla="*/ 425795 h 520862"/>
                      <a:gd name="connsiteX20" fmla="*/ 199050 w 822595"/>
                      <a:gd name="connsiteY20" fmla="*/ 471519 h 520862"/>
                      <a:gd name="connsiteX21" fmla="*/ 285665 w 822595"/>
                      <a:gd name="connsiteY21" fmla="*/ 517797 h 520862"/>
                      <a:gd name="connsiteX22" fmla="*/ 344573 w 822595"/>
                      <a:gd name="connsiteY22" fmla="*/ 441981 h 520862"/>
                      <a:gd name="connsiteX23" fmla="*/ 408011 w 822595"/>
                      <a:gd name="connsiteY23" fmla="*/ 449246 h 520862"/>
                      <a:gd name="connsiteX24" fmla="*/ 411297 w 822595"/>
                      <a:gd name="connsiteY24" fmla="*/ 446501 h 520862"/>
                      <a:gd name="connsiteX25" fmla="*/ 414584 w 822595"/>
                      <a:gd name="connsiteY25" fmla="*/ 449246 h 520862"/>
                      <a:gd name="connsiteX26" fmla="*/ 478022 w 822595"/>
                      <a:gd name="connsiteY26" fmla="*/ 441981 h 520862"/>
                      <a:gd name="connsiteX27" fmla="*/ 536930 w 822595"/>
                      <a:gd name="connsiteY27" fmla="*/ 517797 h 520862"/>
                      <a:gd name="connsiteX28" fmla="*/ 623545 w 822595"/>
                      <a:gd name="connsiteY28" fmla="*/ 471519 h 520862"/>
                      <a:gd name="connsiteX29" fmla="*/ 752208 w 822595"/>
                      <a:gd name="connsiteY29" fmla="*/ 425795 h 520862"/>
                      <a:gd name="connsiteX30" fmla="*/ 808778 w 822595"/>
                      <a:gd name="connsiteY30" fmla="*/ 374913 h 520862"/>
                      <a:gd name="connsiteX31" fmla="*/ 796690 w 822595"/>
                      <a:gd name="connsiteY31" fmla="*/ 306231 h 520862"/>
                      <a:gd name="connsiteX32" fmla="*/ 822215 w 822595"/>
                      <a:gd name="connsiteY32" fmla="*/ 235766 h 520862"/>
                      <a:gd name="connsiteX33" fmla="*/ 775600 w 822595"/>
                      <a:gd name="connsiteY33" fmla="*/ 173134 h 520862"/>
                      <a:gd name="connsiteX34" fmla="*/ 775154 w 822595"/>
                      <a:gd name="connsiteY34" fmla="*/ 171482 h 520862"/>
                      <a:gd name="connsiteX35" fmla="*/ 754389 w 822595"/>
                      <a:gd name="connsiteY35" fmla="*/ 81541 h 520862"/>
                      <a:gd name="connsiteX36" fmla="*/ 653372 w 822595"/>
                      <a:gd name="connsiteY36" fmla="*/ 60993 h 520862"/>
                      <a:gd name="connsiteX37" fmla="*/ 653350 w 822595"/>
                      <a:gd name="connsiteY37" fmla="*/ 60959 h 520862"/>
                      <a:gd name="connsiteX38" fmla="*/ 633261 w 822595"/>
                      <a:gd name="connsiteY38" fmla="*/ 30055 h 520862"/>
                      <a:gd name="connsiteX39" fmla="*/ 551524 w 822595"/>
                      <a:gd name="connsiteY39" fmla="*/ 39662 h 520862"/>
                      <a:gd name="connsiteX40" fmla="*/ 551161 w 822595"/>
                      <a:gd name="connsiteY40" fmla="*/ 39081 h 520862"/>
                      <a:gd name="connsiteX41" fmla="*/ 535206 w 822595"/>
                      <a:gd name="connsiteY41" fmla="*/ 13521 h 520862"/>
                      <a:gd name="connsiteX42" fmla="*/ 511838 w 822595"/>
                      <a:gd name="connsiteY42" fmla="*/ 711 h 520862"/>
                      <a:gd name="connsiteX43" fmla="*/ 484490 w 822595"/>
                      <a:gd name="connsiteY43" fmla="*/ 5359 h 520862"/>
                      <a:gd name="connsiteX44" fmla="*/ 463254 w 822595"/>
                      <a:gd name="connsiteY44" fmla="*/ 27539 h 520862"/>
                      <a:gd name="connsiteX45" fmla="*/ 462620 w 822595"/>
                      <a:gd name="connsiteY45" fmla="*/ 28201 h 520862"/>
                      <a:gd name="connsiteX46" fmla="*/ 413004 w 822595"/>
                      <a:gd name="connsiteY46" fmla="*/ 390 h 520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</a:cxnLst>
                    <a:rect l="l" t="t" r="r" b="b"/>
                    <a:pathLst>
                      <a:path w="822595" h="520862">
                        <a:moveTo>
                          <a:pt x="413004" y="390"/>
                        </a:moveTo>
                        <a:lnTo>
                          <a:pt x="411297" y="973"/>
                        </a:lnTo>
                        <a:lnTo>
                          <a:pt x="409591" y="390"/>
                        </a:lnTo>
                        <a:cubicBezTo>
                          <a:pt x="391087" y="-1742"/>
                          <a:pt x="372467" y="8189"/>
                          <a:pt x="359975" y="28201"/>
                        </a:cubicBezTo>
                        <a:lnTo>
                          <a:pt x="359341" y="27539"/>
                        </a:lnTo>
                        <a:lnTo>
                          <a:pt x="338105" y="5359"/>
                        </a:lnTo>
                        <a:cubicBezTo>
                          <a:pt x="329599" y="609"/>
                          <a:pt x="320181" y="-1108"/>
                          <a:pt x="310757" y="711"/>
                        </a:cubicBezTo>
                        <a:cubicBezTo>
                          <a:pt x="302194" y="2362"/>
                          <a:pt x="294204" y="6831"/>
                          <a:pt x="287389" y="13521"/>
                        </a:cubicBezTo>
                        <a:lnTo>
                          <a:pt x="271434" y="39081"/>
                        </a:lnTo>
                        <a:lnTo>
                          <a:pt x="271071" y="39662"/>
                        </a:lnTo>
                        <a:cubicBezTo>
                          <a:pt x="248094" y="8840"/>
                          <a:pt x="213634" y="7148"/>
                          <a:pt x="189334" y="30055"/>
                        </a:cubicBezTo>
                        <a:lnTo>
                          <a:pt x="169245" y="60959"/>
                        </a:lnTo>
                        <a:lnTo>
                          <a:pt x="169223" y="60993"/>
                        </a:lnTo>
                        <a:cubicBezTo>
                          <a:pt x="136189" y="34661"/>
                          <a:pt x="94141" y="43205"/>
                          <a:pt x="68206" y="81541"/>
                        </a:cubicBezTo>
                        <a:cubicBezTo>
                          <a:pt x="51792" y="105813"/>
                          <a:pt x="44175" y="138787"/>
                          <a:pt x="47441" y="171482"/>
                        </a:cubicBezTo>
                        <a:cubicBezTo>
                          <a:pt x="47297" y="172037"/>
                          <a:pt x="47140" y="172579"/>
                          <a:pt x="46995" y="173134"/>
                        </a:cubicBezTo>
                        <a:cubicBezTo>
                          <a:pt x="22675" y="176556"/>
                          <a:pt x="3320" y="202564"/>
                          <a:pt x="380" y="235766"/>
                        </a:cubicBezTo>
                        <a:cubicBezTo>
                          <a:pt x="-2127" y="264123"/>
                          <a:pt x="7900" y="291806"/>
                          <a:pt x="25905" y="306231"/>
                        </a:cubicBezTo>
                        <a:cubicBezTo>
                          <a:pt x="13215" y="324622"/>
                          <a:pt x="8623" y="350726"/>
                          <a:pt x="13817" y="374913"/>
                        </a:cubicBezTo>
                        <a:cubicBezTo>
                          <a:pt x="20988" y="408345"/>
                          <a:pt x="44910" y="429857"/>
                          <a:pt x="70387" y="425795"/>
                        </a:cubicBezTo>
                        <a:cubicBezTo>
                          <a:pt x="96323" y="487584"/>
                          <a:pt x="154363" y="508204"/>
                          <a:pt x="199050" y="471519"/>
                        </a:cubicBezTo>
                        <a:cubicBezTo>
                          <a:pt x="217983" y="510169"/>
                          <a:pt x="252547" y="528632"/>
                          <a:pt x="285665" y="517797"/>
                        </a:cubicBezTo>
                        <a:cubicBezTo>
                          <a:pt x="313769" y="508602"/>
                          <a:pt x="336197" y="479738"/>
                          <a:pt x="344573" y="441981"/>
                        </a:cubicBezTo>
                        <a:cubicBezTo>
                          <a:pt x="363998" y="458467"/>
                          <a:pt x="387645" y="460630"/>
                          <a:pt x="408011" y="449246"/>
                        </a:cubicBezTo>
                        <a:lnTo>
                          <a:pt x="411297" y="446501"/>
                        </a:lnTo>
                        <a:lnTo>
                          <a:pt x="414584" y="449246"/>
                        </a:lnTo>
                        <a:cubicBezTo>
                          <a:pt x="434950" y="460630"/>
                          <a:pt x="458597" y="458467"/>
                          <a:pt x="478022" y="441981"/>
                        </a:cubicBezTo>
                        <a:cubicBezTo>
                          <a:pt x="486397" y="479738"/>
                          <a:pt x="508826" y="508602"/>
                          <a:pt x="536930" y="517797"/>
                        </a:cubicBezTo>
                        <a:cubicBezTo>
                          <a:pt x="570048" y="528632"/>
                          <a:pt x="604612" y="510169"/>
                          <a:pt x="623545" y="471519"/>
                        </a:cubicBezTo>
                        <a:cubicBezTo>
                          <a:pt x="668232" y="508204"/>
                          <a:pt x="726272" y="487584"/>
                          <a:pt x="752208" y="425795"/>
                        </a:cubicBezTo>
                        <a:cubicBezTo>
                          <a:pt x="777685" y="429857"/>
                          <a:pt x="801607" y="408345"/>
                          <a:pt x="808778" y="374913"/>
                        </a:cubicBezTo>
                        <a:cubicBezTo>
                          <a:pt x="813972" y="350726"/>
                          <a:pt x="809380" y="324622"/>
                          <a:pt x="796690" y="306231"/>
                        </a:cubicBezTo>
                        <a:cubicBezTo>
                          <a:pt x="814695" y="291806"/>
                          <a:pt x="824722" y="264123"/>
                          <a:pt x="822215" y="235766"/>
                        </a:cubicBezTo>
                        <a:cubicBezTo>
                          <a:pt x="819275" y="202564"/>
                          <a:pt x="799920" y="176556"/>
                          <a:pt x="775600" y="173134"/>
                        </a:cubicBezTo>
                        <a:cubicBezTo>
                          <a:pt x="775455" y="172579"/>
                          <a:pt x="775298" y="172037"/>
                          <a:pt x="775154" y="171482"/>
                        </a:cubicBezTo>
                        <a:cubicBezTo>
                          <a:pt x="778420" y="138787"/>
                          <a:pt x="770803" y="105813"/>
                          <a:pt x="754389" y="81541"/>
                        </a:cubicBezTo>
                        <a:cubicBezTo>
                          <a:pt x="728454" y="43205"/>
                          <a:pt x="686406" y="34661"/>
                          <a:pt x="653372" y="60993"/>
                        </a:cubicBezTo>
                        <a:lnTo>
                          <a:pt x="653350" y="60959"/>
                        </a:lnTo>
                        <a:lnTo>
                          <a:pt x="633261" y="30055"/>
                        </a:lnTo>
                        <a:cubicBezTo>
                          <a:pt x="608961" y="7148"/>
                          <a:pt x="574501" y="8840"/>
                          <a:pt x="551524" y="39662"/>
                        </a:cubicBezTo>
                        <a:lnTo>
                          <a:pt x="551161" y="39081"/>
                        </a:lnTo>
                        <a:lnTo>
                          <a:pt x="535206" y="13521"/>
                        </a:lnTo>
                        <a:cubicBezTo>
                          <a:pt x="528391" y="6831"/>
                          <a:pt x="520401" y="2362"/>
                          <a:pt x="511838" y="711"/>
                        </a:cubicBezTo>
                        <a:cubicBezTo>
                          <a:pt x="502414" y="-1108"/>
                          <a:pt x="492996" y="609"/>
                          <a:pt x="484490" y="5359"/>
                        </a:cubicBezTo>
                        <a:lnTo>
                          <a:pt x="463254" y="27539"/>
                        </a:lnTo>
                        <a:lnTo>
                          <a:pt x="462620" y="28201"/>
                        </a:lnTo>
                        <a:cubicBezTo>
                          <a:pt x="450128" y="8189"/>
                          <a:pt x="431508" y="-1742"/>
                          <a:pt x="413004" y="39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1179A985-2964-4A13-B752-936F826453DF}"/>
                      </a:ext>
                    </a:extLst>
                  </p:cNvPr>
                  <p:cNvGrpSpPr/>
                  <p:nvPr/>
                </p:nvGrpSpPr>
                <p:grpSpPr>
                  <a:xfrm>
                    <a:off x="-295815" y="5033803"/>
                    <a:ext cx="499221" cy="178546"/>
                    <a:chOff x="-288848" y="5033803"/>
                    <a:chExt cx="499221" cy="178546"/>
                  </a:xfrm>
                </p:grpSpPr>
                <p:sp>
                  <p:nvSpPr>
                    <p:cNvPr id="51" name="楕円 14">
                      <a:extLst>
                        <a:ext uri="{FF2B5EF4-FFF2-40B4-BE49-F238E27FC236}">
                          <a16:creationId xmlns:a16="http://schemas.microsoft.com/office/drawing/2014/main" id="{5ED8C67B-E135-4F2C-B2E9-4AC7A083B9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88848" y="5033803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楕円 562">
                      <a:extLst>
                        <a:ext uri="{FF2B5EF4-FFF2-40B4-BE49-F238E27FC236}">
                          <a16:creationId xmlns:a16="http://schemas.microsoft.com/office/drawing/2014/main" id="{6756EF18-AC07-4F82-A74F-A00EA92D5E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253100" y="5101507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楕円 563">
                      <a:extLst>
                        <a:ext uri="{FF2B5EF4-FFF2-40B4-BE49-F238E27FC236}">
                          <a16:creationId xmlns:a16="http://schemas.microsoft.com/office/drawing/2014/main" id="{195E6D10-DB71-40BB-83C2-B860D9D24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27" y="5033803"/>
                      <a:ext cx="178546" cy="178546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" name="楕円 564">
                      <a:extLst>
                        <a:ext uri="{FF2B5EF4-FFF2-40B4-BE49-F238E27FC236}">
                          <a16:creationId xmlns:a16="http://schemas.microsoft.com/office/drawing/2014/main" id="{7C695819-89EA-414C-A9E4-A5A0BE835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75" y="5101507"/>
                      <a:ext cx="107050" cy="107050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0" name="円/楕円 4">
                    <a:extLst>
                      <a:ext uri="{FF2B5EF4-FFF2-40B4-BE49-F238E27FC236}">
                        <a16:creationId xmlns:a16="http://schemas.microsoft.com/office/drawing/2014/main" id="{A524C86D-70C9-4E2D-95CA-ACC182B54200}"/>
                      </a:ext>
                    </a:extLst>
                  </p:cNvPr>
                  <p:cNvSpPr/>
                  <p:nvPr/>
                </p:nvSpPr>
                <p:spPr>
                  <a:xfrm flipV="1">
                    <a:off x="-80654" y="5366653"/>
                    <a:ext cx="65102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8351016E-C3A1-4042-BCA6-B1FF384B8FF2}"/>
                    </a:ext>
                  </a:extLst>
                </p:cNvPr>
                <p:cNvGrpSpPr/>
                <p:nvPr/>
              </p:nvGrpSpPr>
              <p:grpSpPr>
                <a:xfrm>
                  <a:off x="-350536" y="5488751"/>
                  <a:ext cx="604867" cy="536755"/>
                  <a:chOff x="-350536" y="5488751"/>
                  <a:chExt cx="604867" cy="536755"/>
                </a:xfrm>
              </p:grpSpPr>
              <p:sp>
                <p:nvSpPr>
                  <p:cNvPr id="36" name="片側の 2 つの角を丸めた四角形 656">
                    <a:extLst>
                      <a:ext uri="{FF2B5EF4-FFF2-40B4-BE49-F238E27FC236}">
                        <a16:creationId xmlns:a16="http://schemas.microsoft.com/office/drawing/2014/main" id="{7C5BDECE-7923-4E51-94E6-EF392CBAEE34}"/>
                      </a:ext>
                    </a:extLst>
                  </p:cNvPr>
                  <p:cNvSpPr/>
                  <p:nvPr/>
                </p:nvSpPr>
                <p:spPr>
                  <a:xfrm>
                    <a:off x="-350536" y="5491453"/>
                    <a:ext cx="604867" cy="534053"/>
                  </a:xfrm>
                  <a:prstGeom prst="round2Same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537BFCCE-E8C5-4724-BC59-E1E39CD8FA59}"/>
                      </a:ext>
                    </a:extLst>
                  </p:cNvPr>
                  <p:cNvGrpSpPr/>
                  <p:nvPr/>
                </p:nvGrpSpPr>
                <p:grpSpPr>
                  <a:xfrm>
                    <a:off x="-112772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41" name="台形 40">
                      <a:extLst>
                        <a:ext uri="{FF2B5EF4-FFF2-40B4-BE49-F238E27FC236}">
                          <a16:creationId xmlns:a16="http://schemas.microsoft.com/office/drawing/2014/main" id="{5DF7DEA9-9886-497C-B8F4-F3501AC68F4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台形 41">
                      <a:extLst>
                        <a:ext uri="{FF2B5EF4-FFF2-40B4-BE49-F238E27FC236}">
                          <a16:creationId xmlns:a16="http://schemas.microsoft.com/office/drawing/2014/main" id="{11BFE89B-7B6D-4457-9395-B44047CEFD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solidFill>
                      <a:srgbClr val="5B9BD5">
                        <a:lumMod val="5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83B533BA-BB46-49B4-95E5-44862FF8F68A}"/>
                      </a:ext>
                    </a:extLst>
                  </p:cNvPr>
                  <p:cNvGrpSpPr/>
                  <p:nvPr/>
                </p:nvGrpSpPr>
                <p:grpSpPr>
                  <a:xfrm>
                    <a:off x="-205086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39" name="直角三角形 38">
                      <a:extLst>
                        <a:ext uri="{FF2B5EF4-FFF2-40B4-BE49-F238E27FC236}">
                          <a16:creationId xmlns:a16="http://schemas.microsoft.com/office/drawing/2014/main" id="{66513F62-D378-430A-B331-09CDE9C30FE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40" name="直角三角形 39">
                      <a:extLst>
                        <a:ext uri="{FF2B5EF4-FFF2-40B4-BE49-F238E27FC236}">
                          <a16:creationId xmlns:a16="http://schemas.microsoft.com/office/drawing/2014/main" id="{DAC70168-154D-4258-8A6B-4EA84148BE7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32" name="フリーフォーム 1056">
                <a:extLst>
                  <a:ext uri="{FF2B5EF4-FFF2-40B4-BE49-F238E27FC236}">
                    <a16:creationId xmlns:a16="http://schemas.microsoft.com/office/drawing/2014/main" id="{D8C694A0-CBF0-4500-9F2F-11B43A73EEEC}"/>
                  </a:ext>
                </a:extLst>
              </p:cNvPr>
              <p:cNvSpPr/>
              <p:nvPr/>
            </p:nvSpPr>
            <p:spPr>
              <a:xfrm rot="10800000">
                <a:off x="2492164" y="1532826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33" name="フリーフォーム 1057">
                <a:extLst>
                  <a:ext uri="{FF2B5EF4-FFF2-40B4-BE49-F238E27FC236}">
                    <a16:creationId xmlns:a16="http://schemas.microsoft.com/office/drawing/2014/main" id="{55786890-4B9B-48F4-A5A9-90B293F56E31}"/>
                  </a:ext>
                </a:extLst>
              </p:cNvPr>
              <p:cNvSpPr/>
              <p:nvPr/>
            </p:nvSpPr>
            <p:spPr>
              <a:xfrm rot="10800000">
                <a:off x="2812839" y="1532826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190107C-A25D-4270-8018-7175A3887F18}"/>
                </a:ext>
              </a:extLst>
            </p:cNvPr>
            <p:cNvGrpSpPr/>
            <p:nvPr/>
          </p:nvGrpSpPr>
          <p:grpSpPr>
            <a:xfrm>
              <a:off x="2896063" y="1544888"/>
              <a:ext cx="384009" cy="1016013"/>
              <a:chOff x="-1237212" y="4644497"/>
              <a:chExt cx="384009" cy="1016013"/>
            </a:xfrm>
          </p:grpSpPr>
          <p:sp>
            <p:nvSpPr>
              <p:cNvPr id="20" name="角丸四角形 177">
                <a:extLst>
                  <a:ext uri="{FF2B5EF4-FFF2-40B4-BE49-F238E27FC236}">
                    <a16:creationId xmlns:a16="http://schemas.microsoft.com/office/drawing/2014/main" id="{E05F6253-3BEE-4277-B4E1-F8432903435D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5FB8ECCA-59B7-4464-B3C0-309BE3E2D5E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3322E817-C071-421F-8142-057A0F3F0291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175926CB-41D5-49E1-809E-E0BCDA7EBD16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F7908164-74BA-4A27-BD4A-760246B99D2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4F643224-59AC-420C-836B-96502288856D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18FDFB31-0767-4790-8DD4-A063B583C37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D0F73021-97AF-48BD-A4FA-FA5F457526B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DA4B005-36B1-483C-A3AA-A8D5BB21DD46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DF723868-59B0-4BD4-82AB-F0953417F89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" name="片側の 2 つの角を丸めた四角形 186">
                  <a:extLst>
                    <a:ext uri="{FF2B5EF4-FFF2-40B4-BE49-F238E27FC236}">
                      <a16:creationId xmlns:a16="http://schemas.microsoft.com/office/drawing/2014/main" id="{5F30FAB9-95CE-4B82-8534-CFAB6594FEF6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283ED5C-7D10-4B86-B7AB-2CC8ABF13CEA}"/>
                </a:ext>
              </a:extLst>
            </p:cNvPr>
            <p:cNvGrpSpPr/>
            <p:nvPr/>
          </p:nvGrpSpPr>
          <p:grpSpPr>
            <a:xfrm flipH="1">
              <a:off x="2182069" y="2125535"/>
              <a:ext cx="553162" cy="565898"/>
              <a:chOff x="8551655" y="1545754"/>
              <a:chExt cx="1042798" cy="1066807"/>
            </a:xfrm>
          </p:grpSpPr>
          <p:sp>
            <p:nvSpPr>
              <p:cNvPr id="6" name="角丸四角形 177">
                <a:extLst>
                  <a:ext uri="{FF2B5EF4-FFF2-40B4-BE49-F238E27FC236}">
                    <a16:creationId xmlns:a16="http://schemas.microsoft.com/office/drawing/2014/main" id="{BE54B41D-4BBC-4C32-952C-2E9F3D7EE44D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264A7F1-6468-4152-A801-81ADBE252EFD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7" name="円/楕円 24">
                  <a:extLst>
                    <a:ext uri="{FF2B5EF4-FFF2-40B4-BE49-F238E27FC236}">
                      <a16:creationId xmlns:a16="http://schemas.microsoft.com/office/drawing/2014/main" id="{CF93E262-A5F7-41D2-87CE-8388CCB189F8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" name="円/楕円 24">
                  <a:extLst>
                    <a:ext uri="{FF2B5EF4-FFF2-40B4-BE49-F238E27FC236}">
                      <a16:creationId xmlns:a16="http://schemas.microsoft.com/office/drawing/2014/main" id="{AC97BAEC-706D-4A10-A562-4A654D9C990E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9" name="円/楕円 24">
                  <a:extLst>
                    <a:ext uri="{FF2B5EF4-FFF2-40B4-BE49-F238E27FC236}">
                      <a16:creationId xmlns:a16="http://schemas.microsoft.com/office/drawing/2014/main" id="{4BA26061-7BB1-474E-A519-22FAF91278AA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477356C-3BF9-4FBC-A4EA-9B52EB4814E4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9" name="角丸四角形 278">
                  <a:extLst>
                    <a:ext uri="{FF2B5EF4-FFF2-40B4-BE49-F238E27FC236}">
                      <a16:creationId xmlns:a16="http://schemas.microsoft.com/office/drawing/2014/main" id="{A96C2D3B-211E-41FE-B987-F819F2337AB5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0D0EF3A8-C145-4163-B20D-AEDA010185E0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1" name="円/楕円 25">
                    <a:extLst>
                      <a:ext uri="{FF2B5EF4-FFF2-40B4-BE49-F238E27FC236}">
                        <a16:creationId xmlns:a16="http://schemas.microsoft.com/office/drawing/2014/main" id="{CFA8D723-53F7-4BD6-AB3D-F6A1FC2A266B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" name="グループ化 11">
                    <a:extLst>
                      <a:ext uri="{FF2B5EF4-FFF2-40B4-BE49-F238E27FC236}">
                        <a16:creationId xmlns:a16="http://schemas.microsoft.com/office/drawing/2014/main" id="{5D2E320E-77FA-4F26-B768-F2A38F72AAF4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3" name="角丸四角形 331">
                      <a:extLst>
                        <a:ext uri="{FF2B5EF4-FFF2-40B4-BE49-F238E27FC236}">
                          <a16:creationId xmlns:a16="http://schemas.microsoft.com/office/drawing/2014/main" id="{F95CF9CE-41C8-4490-AB5B-0A60F410758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4" name="角丸四角形 332">
                      <a:extLst>
                        <a:ext uri="{FF2B5EF4-FFF2-40B4-BE49-F238E27FC236}">
                          <a16:creationId xmlns:a16="http://schemas.microsoft.com/office/drawing/2014/main" id="{AD4481AB-11D4-4BE9-88E0-C50C5D2AB9E2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" name="角丸四角形 333">
                      <a:extLst>
                        <a:ext uri="{FF2B5EF4-FFF2-40B4-BE49-F238E27FC236}">
                          <a16:creationId xmlns:a16="http://schemas.microsoft.com/office/drawing/2014/main" id="{8A141CEC-7A2A-4F53-85E9-CB268096D04F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" name="角丸四角形 334">
                      <a:extLst>
                        <a:ext uri="{FF2B5EF4-FFF2-40B4-BE49-F238E27FC236}">
                          <a16:creationId xmlns:a16="http://schemas.microsoft.com/office/drawing/2014/main" id="{E4A6AA33-D90B-4186-9615-E82F74612B70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1C7CF52-FB49-4187-91F5-B98CB5CC5242}"/>
              </a:ext>
            </a:extLst>
          </p:cNvPr>
          <p:cNvGrpSpPr/>
          <p:nvPr/>
        </p:nvGrpSpPr>
        <p:grpSpPr>
          <a:xfrm>
            <a:off x="2510712" y="950173"/>
            <a:ext cx="1100385" cy="1491094"/>
            <a:chOff x="3294113" y="1200339"/>
            <a:chExt cx="1100385" cy="149109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23CD459E-658A-4B01-A2C8-2D57F62B58E2}"/>
                </a:ext>
              </a:extLst>
            </p:cNvPr>
            <p:cNvGrpSpPr/>
            <p:nvPr/>
          </p:nvGrpSpPr>
          <p:grpSpPr>
            <a:xfrm>
              <a:off x="3501000" y="1200339"/>
              <a:ext cx="719603" cy="1376298"/>
              <a:chOff x="703823" y="4649208"/>
              <a:chExt cx="719603" cy="1376298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4072836-1ECF-41AE-92FD-D6FDA4E08C48}"/>
                  </a:ext>
                </a:extLst>
              </p:cNvPr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5" name="片側の 2 つの角を丸めた四角形 689">
                  <a:extLst>
                    <a:ext uri="{FF2B5EF4-FFF2-40B4-BE49-F238E27FC236}">
                      <a16:creationId xmlns:a16="http://schemas.microsoft.com/office/drawing/2014/main" id="{ECA6F5B7-6C5C-4E26-85B0-C18E8C7EF22E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55D81B4F-53F2-468C-9451-EB349D3F7F2F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9" name="円/楕円 834">
                    <a:extLst>
                      <a:ext uri="{FF2B5EF4-FFF2-40B4-BE49-F238E27FC236}">
                        <a16:creationId xmlns:a16="http://schemas.microsoft.com/office/drawing/2014/main" id="{B058BDEC-5E13-46B9-BC21-51795F1A7E5E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" name="円/楕円 835">
                    <a:extLst>
                      <a:ext uri="{FF2B5EF4-FFF2-40B4-BE49-F238E27FC236}">
                        <a16:creationId xmlns:a16="http://schemas.microsoft.com/office/drawing/2014/main" id="{2CFC25F2-DB4B-4F35-8B75-1FDD18A01C88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" name="円/楕円 836">
                    <a:extLst>
                      <a:ext uri="{FF2B5EF4-FFF2-40B4-BE49-F238E27FC236}">
                        <a16:creationId xmlns:a16="http://schemas.microsoft.com/office/drawing/2014/main" id="{78BBA659-8D69-4674-839C-DF8379CC3251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" name="円/楕円 837">
                    <a:extLst>
                      <a:ext uri="{FF2B5EF4-FFF2-40B4-BE49-F238E27FC236}">
                        <a16:creationId xmlns:a16="http://schemas.microsoft.com/office/drawing/2014/main" id="{81E44B8C-0417-4C46-8692-D6B19013DC24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9FE6E9D-EA1E-4CB3-B5ED-5741592465BB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7" name="円/楕円 838">
                    <a:extLst>
                      <a:ext uri="{FF2B5EF4-FFF2-40B4-BE49-F238E27FC236}">
                        <a16:creationId xmlns:a16="http://schemas.microsoft.com/office/drawing/2014/main" id="{C11EBA4B-A175-4313-B6C5-F68081EF137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9">
                    <a:extLst>
                      <a:ext uri="{FF2B5EF4-FFF2-40B4-BE49-F238E27FC236}">
                        <a16:creationId xmlns:a16="http://schemas.microsoft.com/office/drawing/2014/main" id="{C00B2638-30E1-4102-91E6-584213E1E78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98" name="円/楕円 840">
                  <a:extLst>
                    <a:ext uri="{FF2B5EF4-FFF2-40B4-BE49-F238E27FC236}">
                      <a16:creationId xmlns:a16="http://schemas.microsoft.com/office/drawing/2014/main" id="{462B0398-2AC0-4B22-A1A0-A2A52BFC3DA9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31F016FD-4656-4B56-B31A-CAF909735463}"/>
                    </a:ext>
                  </a:extLst>
                </p:cNvPr>
                <p:cNvGrpSpPr/>
                <p:nvPr/>
              </p:nvGrpSpPr>
              <p:grpSpPr>
                <a:xfrm>
                  <a:off x="829639" y="4897338"/>
                  <a:ext cx="467970" cy="223979"/>
                  <a:chOff x="829336" y="4897338"/>
                  <a:chExt cx="467970" cy="223979"/>
                </a:xfrm>
              </p:grpSpPr>
              <p:sp>
                <p:nvSpPr>
                  <p:cNvPr id="103" name="円/楕円 847">
                    <a:extLst>
                      <a:ext uri="{FF2B5EF4-FFF2-40B4-BE49-F238E27FC236}">
                        <a16:creationId xmlns:a16="http://schemas.microsoft.com/office/drawing/2014/main" id="{689E7BA2-4607-480C-942C-1562E00F4198}"/>
                      </a:ext>
                    </a:extLst>
                  </p:cNvPr>
                  <p:cNvSpPr/>
                  <p:nvPr/>
                </p:nvSpPr>
                <p:spPr>
                  <a:xfrm>
                    <a:off x="873969" y="5023646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48">
                    <a:extLst>
                      <a:ext uri="{FF2B5EF4-FFF2-40B4-BE49-F238E27FC236}">
                        <a16:creationId xmlns:a16="http://schemas.microsoft.com/office/drawing/2014/main" id="{33DC07B3-33A9-4B8E-B7B1-382DFC090B5A}"/>
                      </a:ext>
                    </a:extLst>
                  </p:cNvPr>
                  <p:cNvSpPr/>
                  <p:nvPr/>
                </p:nvSpPr>
                <p:spPr>
                  <a:xfrm>
                    <a:off x="1193057" y="5023646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5" name="フローチャート: 端子 685">
                    <a:extLst>
                      <a:ext uri="{FF2B5EF4-FFF2-40B4-BE49-F238E27FC236}">
                        <a16:creationId xmlns:a16="http://schemas.microsoft.com/office/drawing/2014/main" id="{49E9C460-2720-4E58-A76E-18982233417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" name="フローチャート: 端子 686">
                    <a:extLst>
                      <a:ext uri="{FF2B5EF4-FFF2-40B4-BE49-F238E27FC236}">
                        <a16:creationId xmlns:a16="http://schemas.microsoft.com/office/drawing/2014/main" id="{0C282817-2C6F-4CBA-AEE2-8FF7299FA8A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FDB71F27-93BD-4BA8-90E0-26373878F8A8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1" name="フリーフォーム 695">
                  <a:extLst>
                    <a:ext uri="{FF2B5EF4-FFF2-40B4-BE49-F238E27FC236}">
                      <a16:creationId xmlns:a16="http://schemas.microsoft.com/office/drawing/2014/main" id="{E394352B-029B-493B-9BC1-919F15BCDEB9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2" name="円/楕円 4">
                  <a:extLst>
                    <a:ext uri="{FF2B5EF4-FFF2-40B4-BE49-F238E27FC236}">
                      <a16:creationId xmlns:a16="http://schemas.microsoft.com/office/drawing/2014/main" id="{56B4321F-C4A1-43ED-B34A-3AAB47899AA8}"/>
                    </a:ext>
                  </a:extLst>
                </p:cNvPr>
                <p:cNvSpPr/>
                <p:nvPr/>
              </p:nvSpPr>
              <p:spPr>
                <a:xfrm rot="10800000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5D574062-F0FC-489D-A88B-205AA20DF6DB}"/>
                  </a:ext>
                </a:extLst>
              </p:cNvPr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8" name="片側の 2 つの角を丸めた四角形 682">
                  <a:extLst>
                    <a:ext uri="{FF2B5EF4-FFF2-40B4-BE49-F238E27FC236}">
                      <a16:creationId xmlns:a16="http://schemas.microsoft.com/office/drawing/2014/main" id="{7FA94BBF-C76C-481C-8ADA-11DD3D5934BB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FAEC8FEF-6A9A-4AC9-AEA5-59AEC5950828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C2BDC965-7987-4DDA-9D19-FF3AF866536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09E3EB40-DF18-4E00-AF9E-005366357109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EA0B40E4-7FF5-47D2-B849-6A590B41B780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1" name="直角三角形 90">
                    <a:extLst>
                      <a:ext uri="{FF2B5EF4-FFF2-40B4-BE49-F238E27FC236}">
                        <a16:creationId xmlns:a16="http://schemas.microsoft.com/office/drawing/2014/main" id="{ABA72E24-15DB-4E0C-8F90-A64C79A97A5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92" name="直角三角形 91">
                    <a:extLst>
                      <a:ext uri="{FF2B5EF4-FFF2-40B4-BE49-F238E27FC236}">
                        <a16:creationId xmlns:a16="http://schemas.microsoft.com/office/drawing/2014/main" id="{C117CB5E-0ED7-4BCE-AA36-0CADF40A996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595E773-3E6B-4771-B7C2-7DBD61D4B04D}"/>
                </a:ext>
              </a:extLst>
            </p:cNvPr>
            <p:cNvGrpSpPr/>
            <p:nvPr/>
          </p:nvGrpSpPr>
          <p:grpSpPr>
            <a:xfrm>
              <a:off x="4010489" y="1544888"/>
              <a:ext cx="384009" cy="1016013"/>
              <a:chOff x="-1237212" y="4644497"/>
              <a:chExt cx="384009" cy="1016013"/>
            </a:xfrm>
          </p:grpSpPr>
          <p:sp>
            <p:nvSpPr>
              <p:cNvPr id="75" name="角丸四角形 177">
                <a:extLst>
                  <a:ext uri="{FF2B5EF4-FFF2-40B4-BE49-F238E27FC236}">
                    <a16:creationId xmlns:a16="http://schemas.microsoft.com/office/drawing/2014/main" id="{F69A2C97-3043-49FD-8DD6-3E1CAFB701D0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821A55B3-6623-41D8-942F-A0FC358495C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4AF456F-8C25-4B6B-8FA3-EB992C89155B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E1208231-BAD6-4F89-B252-8BC4CBE4ACD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9A199861-2436-44CF-8A79-74FAB662B059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A19AA68C-AE6F-4BFE-8B93-EC87EDBB0894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C73110A7-0E7C-4AE0-8024-D23D8124D622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76C21B61-397D-493F-8F1D-772BBF22C929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B89A4B75-59CC-49D8-85F9-E42ADB7AD66D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54C4567F-F7BB-4636-870A-279B32678B46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9" name="片側の 2 つの角を丸めた四角形 186">
                  <a:extLst>
                    <a:ext uri="{FF2B5EF4-FFF2-40B4-BE49-F238E27FC236}">
                      <a16:creationId xmlns:a16="http://schemas.microsoft.com/office/drawing/2014/main" id="{433B8634-A626-43CA-BF38-F1947D6BBEF0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F481479-6129-40A7-A9E6-6D390A0D6FD7}"/>
                </a:ext>
              </a:extLst>
            </p:cNvPr>
            <p:cNvGrpSpPr/>
            <p:nvPr/>
          </p:nvGrpSpPr>
          <p:grpSpPr>
            <a:xfrm flipH="1">
              <a:off x="3294113" y="2125535"/>
              <a:ext cx="553162" cy="565898"/>
              <a:chOff x="8551655" y="1545754"/>
              <a:chExt cx="1042798" cy="1066807"/>
            </a:xfrm>
          </p:grpSpPr>
          <p:sp>
            <p:nvSpPr>
              <p:cNvPr id="61" name="角丸四角形 177">
                <a:extLst>
                  <a:ext uri="{FF2B5EF4-FFF2-40B4-BE49-F238E27FC236}">
                    <a16:creationId xmlns:a16="http://schemas.microsoft.com/office/drawing/2014/main" id="{8C51DB2B-FA09-4191-8D81-2CEBF80E9048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570C343-D48E-4915-910C-9EB632DF1E2D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72" name="円/楕円 24">
                  <a:extLst>
                    <a:ext uri="{FF2B5EF4-FFF2-40B4-BE49-F238E27FC236}">
                      <a16:creationId xmlns:a16="http://schemas.microsoft.com/office/drawing/2014/main" id="{9BBC8692-062A-4160-9F7D-A832F115931C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3" name="円/楕円 24">
                  <a:extLst>
                    <a:ext uri="{FF2B5EF4-FFF2-40B4-BE49-F238E27FC236}">
                      <a16:creationId xmlns:a16="http://schemas.microsoft.com/office/drawing/2014/main" id="{5A91BC7B-5AD6-4BDB-BCC7-3C04BB5C3B8B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" name="円/楕円 24">
                  <a:extLst>
                    <a:ext uri="{FF2B5EF4-FFF2-40B4-BE49-F238E27FC236}">
                      <a16:creationId xmlns:a16="http://schemas.microsoft.com/office/drawing/2014/main" id="{4FF22D63-3841-46D9-AE2E-10D99036D900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C98CE5B-F72B-45FD-B1D9-F0CEC9C93FDC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64" name="角丸四角形 278">
                  <a:extLst>
                    <a:ext uri="{FF2B5EF4-FFF2-40B4-BE49-F238E27FC236}">
                      <a16:creationId xmlns:a16="http://schemas.microsoft.com/office/drawing/2014/main" id="{EC9D534B-9C05-4AB7-81DF-F4DBC05D7601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4A3FEC4-249D-4A2C-B292-F6B3DD2F9381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66" name="円/楕円 25">
                    <a:extLst>
                      <a:ext uri="{FF2B5EF4-FFF2-40B4-BE49-F238E27FC236}">
                        <a16:creationId xmlns:a16="http://schemas.microsoft.com/office/drawing/2014/main" id="{D31BCFE4-FCC2-44CC-8E83-299ACA59F6F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FAA413DB-9D5F-4848-A81C-45C8B45FC42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8" name="角丸四角形 331">
                      <a:extLst>
                        <a:ext uri="{FF2B5EF4-FFF2-40B4-BE49-F238E27FC236}">
                          <a16:creationId xmlns:a16="http://schemas.microsoft.com/office/drawing/2014/main" id="{8980976C-3325-4151-B4DD-0CB832481EE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9" name="角丸四角形 332">
                      <a:extLst>
                        <a:ext uri="{FF2B5EF4-FFF2-40B4-BE49-F238E27FC236}">
                          <a16:creationId xmlns:a16="http://schemas.microsoft.com/office/drawing/2014/main" id="{8E3A0714-25E5-4391-B53B-AD06BF104562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0" name="角丸四角形 333">
                      <a:extLst>
                        <a:ext uri="{FF2B5EF4-FFF2-40B4-BE49-F238E27FC236}">
                          <a16:creationId xmlns:a16="http://schemas.microsoft.com/office/drawing/2014/main" id="{7581BC8A-916B-41FF-8274-DB5C807E4F73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" name="角丸四角形 334">
                      <a:extLst>
                        <a:ext uri="{FF2B5EF4-FFF2-40B4-BE49-F238E27FC236}">
                          <a16:creationId xmlns:a16="http://schemas.microsoft.com/office/drawing/2014/main" id="{8C9BC66E-5899-49CD-96CA-904B124E108F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BD10EA3E-1FF0-443F-8B82-EC5313B5B8B0}"/>
              </a:ext>
            </a:extLst>
          </p:cNvPr>
          <p:cNvGrpSpPr/>
          <p:nvPr/>
        </p:nvGrpSpPr>
        <p:grpSpPr>
          <a:xfrm>
            <a:off x="4388917" y="1028997"/>
            <a:ext cx="1095622" cy="1412271"/>
            <a:chOff x="4432351" y="1279163"/>
            <a:chExt cx="1095622" cy="1412271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2EC2F2A-225E-4C93-B090-C4955FF07779}"/>
                </a:ext>
              </a:extLst>
            </p:cNvPr>
            <p:cNvGrpSpPr/>
            <p:nvPr/>
          </p:nvGrpSpPr>
          <p:grpSpPr>
            <a:xfrm>
              <a:off x="4634475" y="1279163"/>
              <a:ext cx="719604" cy="1297474"/>
              <a:chOff x="4634475" y="1279163"/>
              <a:chExt cx="719604" cy="1297474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7624D82-4152-4A15-8284-D0522F3A5341}"/>
                  </a:ext>
                </a:extLst>
              </p:cNvPr>
              <p:cNvGrpSpPr/>
              <p:nvPr/>
            </p:nvGrpSpPr>
            <p:grpSpPr>
              <a:xfrm>
                <a:off x="4634475" y="1279163"/>
                <a:ext cx="719604" cy="1297474"/>
                <a:chOff x="1837298" y="4728032"/>
                <a:chExt cx="719604" cy="1297474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C750D75F-62A0-4C5D-9B32-9AAB10BB1A3A}"/>
                    </a:ext>
                  </a:extLst>
                </p:cNvPr>
                <p:cNvGrpSpPr/>
                <p:nvPr/>
              </p:nvGrpSpPr>
              <p:grpSpPr>
                <a:xfrm>
                  <a:off x="1837298" y="4728032"/>
                  <a:ext cx="719604" cy="870861"/>
                  <a:chOff x="1837298" y="4693407"/>
                  <a:chExt cx="719604" cy="870861"/>
                </a:xfrm>
              </p:grpSpPr>
              <p:sp>
                <p:nvSpPr>
                  <p:cNvPr id="154" name="片側の 2 つの角を丸めた四角形 717">
                    <a:extLst>
                      <a:ext uri="{FF2B5EF4-FFF2-40B4-BE49-F238E27FC236}">
                        <a16:creationId xmlns:a16="http://schemas.microsoft.com/office/drawing/2014/main" id="{49EC4856-55A3-43FB-8B5B-8CEB477F79F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127108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6173743C-64F2-4FD9-92D7-9F5040A0F567}"/>
                      </a:ext>
                    </a:extLst>
                  </p:cNvPr>
                  <p:cNvGrpSpPr/>
                  <p:nvPr/>
                </p:nvGrpSpPr>
                <p:grpSpPr>
                  <a:xfrm>
                    <a:off x="1837298" y="4693407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156" name="星 24 719">
                      <a:extLst>
                        <a:ext uri="{FF2B5EF4-FFF2-40B4-BE49-F238E27FC236}">
                          <a16:creationId xmlns:a16="http://schemas.microsoft.com/office/drawing/2014/main" id="{F7FDC13D-8AD2-4E39-AFCD-4011E6451D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7" name="円/楕円 805">
                      <a:extLst>
                        <a:ext uri="{FF2B5EF4-FFF2-40B4-BE49-F238E27FC236}">
                          <a16:creationId xmlns:a16="http://schemas.microsoft.com/office/drawing/2014/main" id="{FE1A7370-3122-4C41-8E38-2556C2C49FE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8" name="円/楕円 806">
                      <a:extLst>
                        <a:ext uri="{FF2B5EF4-FFF2-40B4-BE49-F238E27FC236}">
                          <a16:creationId xmlns:a16="http://schemas.microsoft.com/office/drawing/2014/main" id="{1A70F46F-B174-412D-8D20-690E58DE675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9" name="円/楕円 807">
                      <a:extLst>
                        <a:ext uri="{FF2B5EF4-FFF2-40B4-BE49-F238E27FC236}">
                          <a16:creationId xmlns:a16="http://schemas.microsoft.com/office/drawing/2014/main" id="{41CDF54A-C4C2-46B1-BE4C-13DC3DDB3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" name="弦 159">
                      <a:extLst>
                        <a:ext uri="{FF2B5EF4-FFF2-40B4-BE49-F238E27FC236}">
                          <a16:creationId xmlns:a16="http://schemas.microsoft.com/office/drawing/2014/main" id="{38886D47-6158-4106-9427-94FC88EE1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5020009"/>
                      <a:ext cx="195331" cy="145892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1" name="フローチャート: 手操作入力 675">
                      <a:extLst>
                        <a:ext uri="{FF2B5EF4-FFF2-40B4-BE49-F238E27FC236}">
                          <a16:creationId xmlns:a16="http://schemas.microsoft.com/office/drawing/2014/main" id="{73B300D0-6D02-4869-8363-E61A23954C6E}"/>
                        </a:ext>
                      </a:extLst>
                    </p:cNvPr>
                    <p:cNvSpPr/>
                    <p:nvPr/>
                  </p:nvSpPr>
                  <p:spPr>
                    <a:xfrm rot="9900000">
                      <a:off x="1997966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2" name="弦 161">
                      <a:extLst>
                        <a:ext uri="{FF2B5EF4-FFF2-40B4-BE49-F238E27FC236}">
                          <a16:creationId xmlns:a16="http://schemas.microsoft.com/office/drawing/2014/main" id="{AAA18834-33DB-4899-BAAB-E38A1F2A9A4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49" y="5020009"/>
                      <a:ext cx="195331" cy="145892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3" name="フローチャート: 手操作入力 680">
                      <a:extLst>
                        <a:ext uri="{FF2B5EF4-FFF2-40B4-BE49-F238E27FC236}">
                          <a16:creationId xmlns:a16="http://schemas.microsoft.com/office/drawing/2014/main" id="{DF036C65-2B20-4729-9E66-EF6D9AA3779E}"/>
                        </a:ext>
                      </a:extLst>
                    </p:cNvPr>
                    <p:cNvSpPr/>
                    <p:nvPr/>
                  </p:nvSpPr>
                  <p:spPr>
                    <a:xfrm rot="11700000" flipH="1">
                      <a:off x="2242971" y="4949407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円/楕円 820">
                      <a:extLst>
                        <a:ext uri="{FF2B5EF4-FFF2-40B4-BE49-F238E27FC236}">
                          <a16:creationId xmlns:a16="http://schemas.microsoft.com/office/drawing/2014/main" id="{47D15EF8-A526-41D8-9CB2-8B77D9F795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C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5" name="円/楕円 4">
                      <a:extLst>
                        <a:ext uri="{FF2B5EF4-FFF2-40B4-BE49-F238E27FC236}">
                          <a16:creationId xmlns:a16="http://schemas.microsoft.com/office/drawing/2014/main" id="{8B6BE049-399A-4F33-A0CA-3633C506F93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105065" y="5301497"/>
                      <a:ext cx="194934" cy="3681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264A022D-296D-4FAD-A194-42C3B25E95FC}"/>
                    </a:ext>
                  </a:extLst>
                </p:cNvPr>
                <p:cNvGrpSpPr/>
                <p:nvPr/>
              </p:nvGrpSpPr>
              <p:grpSpPr>
                <a:xfrm>
                  <a:off x="1898480" y="5488751"/>
                  <a:ext cx="604867" cy="536755"/>
                  <a:chOff x="1898480" y="5488751"/>
                  <a:chExt cx="604867" cy="536755"/>
                </a:xfrm>
              </p:grpSpPr>
              <p:sp>
                <p:nvSpPr>
                  <p:cNvPr id="147" name="片側の 2 つの角を丸めた四角形 710">
                    <a:extLst>
                      <a:ext uri="{FF2B5EF4-FFF2-40B4-BE49-F238E27FC236}">
                        <a16:creationId xmlns:a16="http://schemas.microsoft.com/office/drawing/2014/main" id="{4D3E92D5-065A-4708-8DD6-F705C9EF700C}"/>
                      </a:ext>
                    </a:extLst>
                  </p:cNvPr>
                  <p:cNvSpPr/>
                  <p:nvPr/>
                </p:nvSpPr>
                <p:spPr>
                  <a:xfrm>
                    <a:off x="1898480" y="5491453"/>
                    <a:ext cx="604867" cy="534053"/>
                  </a:xfrm>
                  <a:prstGeom prst="round2SameRect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CE4D1F96-BBDD-4228-B24F-92329339FAA7}"/>
                      </a:ext>
                    </a:extLst>
                  </p:cNvPr>
                  <p:cNvGrpSpPr/>
                  <p:nvPr/>
                </p:nvGrpSpPr>
                <p:grpSpPr>
                  <a:xfrm>
                    <a:off x="2136244" y="5493756"/>
                    <a:ext cx="129338" cy="531750"/>
                    <a:chOff x="-102043" y="5493756"/>
                    <a:chExt cx="129338" cy="538598"/>
                  </a:xfrm>
                </p:grpSpPr>
                <p:sp>
                  <p:nvSpPr>
                    <p:cNvPr id="152" name="台形 151">
                      <a:extLst>
                        <a:ext uri="{FF2B5EF4-FFF2-40B4-BE49-F238E27FC236}">
                          <a16:creationId xmlns:a16="http://schemas.microsoft.com/office/drawing/2014/main" id="{A92413D1-DE26-4F35-BE82-DB1D94CDFA9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-89612" y="5493756"/>
                      <a:ext cx="104476" cy="68406"/>
                    </a:xfrm>
                    <a:prstGeom prst="trapezoid">
                      <a:avLst/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3" name="台形 152">
                      <a:extLst>
                        <a:ext uri="{FF2B5EF4-FFF2-40B4-BE49-F238E27FC236}">
                          <a16:creationId xmlns:a16="http://schemas.microsoft.com/office/drawing/2014/main" id="{B796D5EB-4563-4B50-93B9-7135E58B9A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02043" y="5562162"/>
                      <a:ext cx="129338" cy="470192"/>
                    </a:xfrm>
                    <a:prstGeom prst="trapezoid">
                      <a:avLst>
                        <a:gd name="adj" fmla="val 27455"/>
                      </a:avLst>
                    </a:prstGeom>
                    <a:pattFill prst="wdUpDiag">
                      <a:fgClr>
                        <a:srgbClr val="FF6600"/>
                      </a:fgClr>
                      <a:bgClr>
                        <a:srgbClr val="FF0000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9" name="グループ化 148">
                    <a:extLst>
                      <a:ext uri="{FF2B5EF4-FFF2-40B4-BE49-F238E27FC236}">
                        <a16:creationId xmlns:a16="http://schemas.microsoft.com/office/drawing/2014/main" id="{40AA3285-FE0F-4698-952A-A973813E8C54}"/>
                      </a:ext>
                    </a:extLst>
                  </p:cNvPr>
                  <p:cNvGrpSpPr/>
                  <p:nvPr/>
                </p:nvGrpSpPr>
                <p:grpSpPr>
                  <a:xfrm>
                    <a:off x="2043930" y="5488751"/>
                    <a:ext cx="313967" cy="126641"/>
                    <a:chOff x="-199574" y="5488751"/>
                    <a:chExt cx="313967" cy="126641"/>
                  </a:xfrm>
                </p:grpSpPr>
                <p:sp>
                  <p:nvSpPr>
                    <p:cNvPr id="150" name="直角三角形 149">
                      <a:extLst>
                        <a:ext uri="{FF2B5EF4-FFF2-40B4-BE49-F238E27FC236}">
                          <a16:creationId xmlns:a16="http://schemas.microsoft.com/office/drawing/2014/main" id="{870F51CD-A6C3-47E4-B99F-644083DBA1F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-188279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直角三角形 150">
                      <a:extLst>
                        <a:ext uri="{FF2B5EF4-FFF2-40B4-BE49-F238E27FC236}">
                          <a16:creationId xmlns:a16="http://schemas.microsoft.com/office/drawing/2014/main" id="{2B4FECD3-B077-4E8B-92DA-B46D366371AE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-23543" y="5477456"/>
                      <a:ext cx="126641" cy="149231"/>
                    </a:xfrm>
                    <a:prstGeom prst="rtTriangle">
                      <a:avLst/>
                    </a:prstGeom>
                    <a:pattFill prst="dkVert">
                      <a:fgClr>
                        <a:srgbClr val="5B9BD5"/>
                      </a:fgClr>
                      <a:bgClr>
                        <a:srgbClr val="4472C4">
                          <a:lumMod val="90000"/>
                        </a:srgb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FBC0936E-BFAF-4F0B-9618-75CC25759608}"/>
                  </a:ext>
                </a:extLst>
              </p:cNvPr>
              <p:cNvSpPr/>
              <p:nvPr/>
            </p:nvSpPr>
            <p:spPr>
              <a:xfrm>
                <a:off x="4833437" y="1669586"/>
                <a:ext cx="88096" cy="728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FCFFC8E5-7B6F-4C74-894B-25801CA94852}"/>
                  </a:ext>
                </a:extLst>
              </p:cNvPr>
              <p:cNvSpPr/>
              <p:nvPr/>
            </p:nvSpPr>
            <p:spPr>
              <a:xfrm>
                <a:off x="5066799" y="1669586"/>
                <a:ext cx="88096" cy="728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A2D0A3AA-1D42-4102-9F3F-2A743A0B0954}"/>
                </a:ext>
              </a:extLst>
            </p:cNvPr>
            <p:cNvGrpSpPr/>
            <p:nvPr/>
          </p:nvGrpSpPr>
          <p:grpSpPr>
            <a:xfrm>
              <a:off x="5143964" y="1544888"/>
              <a:ext cx="384009" cy="1016013"/>
              <a:chOff x="5003534" y="3578012"/>
              <a:chExt cx="384009" cy="1016013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61DB9721-E544-4D42-86B2-392BFF6D5F14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FA22074D-09F7-41E6-96B5-667D05A5FB0B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4E01829C-D7A0-4289-B437-5B28B9D6F689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0B1F991B-9BA1-4981-B137-B5A5ABD3DBF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7A328A4C-0230-437D-ADA0-F3491B1F49FF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E5B78C98-81DD-4A87-812E-9959BF03A8B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EC4CC72-8C91-48E2-A40A-A82A9EB717F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133" name="角丸四角形 177">
                <a:extLst>
                  <a:ext uri="{FF2B5EF4-FFF2-40B4-BE49-F238E27FC236}">
                    <a16:creationId xmlns:a16="http://schemas.microsoft.com/office/drawing/2014/main" id="{48D36F78-EA6E-4BF5-9F66-BE812E227B00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5C85673E-FB82-45CA-BE4E-01F6A21987B8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5" name="片側の 2 つの角を丸めた四角形 186">
                <a:extLst>
                  <a:ext uri="{FF2B5EF4-FFF2-40B4-BE49-F238E27FC236}">
                    <a16:creationId xmlns:a16="http://schemas.microsoft.com/office/drawing/2014/main" id="{79CCF802-E55C-4289-97D7-31C435FE47BC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CF420F2-7888-4C87-8D5E-F3765E5F9821}"/>
                </a:ext>
              </a:extLst>
            </p:cNvPr>
            <p:cNvGrpSpPr/>
            <p:nvPr/>
          </p:nvGrpSpPr>
          <p:grpSpPr>
            <a:xfrm>
              <a:off x="4432351" y="2125535"/>
              <a:ext cx="553162" cy="565899"/>
              <a:chOff x="4432351" y="2125535"/>
              <a:chExt cx="553162" cy="565899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5C767C98-5B0C-4D3E-801D-6DD131533B19}"/>
                  </a:ext>
                </a:extLst>
              </p:cNvPr>
              <p:cNvGrpSpPr/>
              <p:nvPr/>
            </p:nvGrpSpPr>
            <p:grpSpPr>
              <a:xfrm>
                <a:off x="4547489" y="2125535"/>
                <a:ext cx="364910" cy="424570"/>
                <a:chOff x="4547489" y="2125535"/>
                <a:chExt cx="364910" cy="424570"/>
              </a:xfrm>
            </p:grpSpPr>
            <p:sp>
              <p:nvSpPr>
                <p:cNvPr id="130" name="角丸四角形 177">
                  <a:extLst>
                    <a:ext uri="{FF2B5EF4-FFF2-40B4-BE49-F238E27FC236}">
                      <a16:creationId xmlns:a16="http://schemas.microsoft.com/office/drawing/2014/main" id="{ADFD3DEA-3D28-48BD-AD13-0749F2344404}"/>
                    </a:ext>
                  </a:extLst>
                </p:cNvPr>
                <p:cNvSpPr/>
                <p:nvPr/>
              </p:nvSpPr>
              <p:spPr>
                <a:xfrm rot="17454214" flipV="1">
                  <a:off x="4496506" y="2248844"/>
                  <a:ext cx="424570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31" name="角丸四角形 278">
                  <a:extLst>
                    <a:ext uri="{FF2B5EF4-FFF2-40B4-BE49-F238E27FC236}">
                      <a16:creationId xmlns:a16="http://schemas.microsoft.com/office/drawing/2014/main" id="{8C32F267-F165-4C6E-9D34-78DE6D7C8B46}"/>
                    </a:ext>
                  </a:extLst>
                </p:cNvPr>
                <p:cNvSpPr/>
                <p:nvPr/>
              </p:nvSpPr>
              <p:spPr>
                <a:xfrm flipH="1">
                  <a:off x="4547489" y="2258886"/>
                  <a:ext cx="364910" cy="203390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E27149DB-6519-4526-A8CC-EC49E3217AA2}"/>
                  </a:ext>
                </a:extLst>
              </p:cNvPr>
              <p:cNvGrpSpPr/>
              <p:nvPr/>
            </p:nvGrpSpPr>
            <p:grpSpPr>
              <a:xfrm flipH="1">
                <a:off x="4432351" y="2312440"/>
                <a:ext cx="553162" cy="378994"/>
                <a:chOff x="8551655" y="1898098"/>
                <a:chExt cx="1042798" cy="714463"/>
              </a:xfrm>
            </p:grpSpPr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06DBC7AE-8E3C-4A86-82AE-52A964AC4159}"/>
                    </a:ext>
                  </a:extLst>
                </p:cNvPr>
                <p:cNvGrpSpPr/>
                <p:nvPr/>
              </p:nvGrpSpPr>
              <p:grpSpPr>
                <a:xfrm>
                  <a:off x="8675321" y="2084136"/>
                  <a:ext cx="850478" cy="528425"/>
                  <a:chOff x="8743078" y="2084136"/>
                  <a:chExt cx="850478" cy="528425"/>
                </a:xfrm>
              </p:grpSpPr>
              <p:sp>
                <p:nvSpPr>
                  <p:cNvPr id="127" name="円/楕円 24">
                    <a:extLst>
                      <a:ext uri="{FF2B5EF4-FFF2-40B4-BE49-F238E27FC236}">
                        <a16:creationId xmlns:a16="http://schemas.microsoft.com/office/drawing/2014/main" id="{2A207624-84C1-449A-8912-04AC8CED7756}"/>
                      </a:ext>
                    </a:extLst>
                  </p:cNvPr>
                  <p:cNvSpPr/>
                  <p:nvPr/>
                </p:nvSpPr>
                <p:spPr>
                  <a:xfrm>
                    <a:off x="8743078" y="2084136"/>
                    <a:ext cx="850478" cy="528425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8" name="円/楕円 24">
                    <a:extLst>
                      <a:ext uri="{FF2B5EF4-FFF2-40B4-BE49-F238E27FC236}">
                        <a16:creationId xmlns:a16="http://schemas.microsoft.com/office/drawing/2014/main" id="{E20CCD51-D19D-4D6F-83A6-312247AD1673}"/>
                      </a:ext>
                    </a:extLst>
                  </p:cNvPr>
                  <p:cNvSpPr/>
                  <p:nvPr/>
                </p:nvSpPr>
                <p:spPr>
                  <a:xfrm>
                    <a:off x="8924411" y="2224280"/>
                    <a:ext cx="218065" cy="329484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9" name="円/楕円 24">
                    <a:extLst>
                      <a:ext uri="{FF2B5EF4-FFF2-40B4-BE49-F238E27FC236}">
                        <a16:creationId xmlns:a16="http://schemas.microsoft.com/office/drawing/2014/main" id="{C53C6816-23B8-46A7-AC2F-F128151B3B44}"/>
                      </a:ext>
                    </a:extLst>
                  </p:cNvPr>
                  <p:cNvSpPr/>
                  <p:nvPr/>
                </p:nvSpPr>
                <p:spPr>
                  <a:xfrm>
                    <a:off x="9195873" y="2224280"/>
                    <a:ext cx="218065" cy="329484"/>
                  </a:xfrm>
                  <a:custGeom>
                    <a:avLst/>
                    <a:gdLst>
                      <a:gd name="connsiteX0" fmla="*/ 0 w 850477"/>
                      <a:gd name="connsiteY0" fmla="*/ 283223 h 566446"/>
                      <a:gd name="connsiteX1" fmla="*/ 425239 w 850477"/>
                      <a:gd name="connsiteY1" fmla="*/ 0 h 566446"/>
                      <a:gd name="connsiteX2" fmla="*/ 850478 w 850477"/>
                      <a:gd name="connsiteY2" fmla="*/ 283223 h 566446"/>
                      <a:gd name="connsiteX3" fmla="*/ 425239 w 850477"/>
                      <a:gd name="connsiteY3" fmla="*/ 566446 h 566446"/>
                      <a:gd name="connsiteX4" fmla="*/ 0 w 850477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566446"/>
                      <a:gd name="connsiteX1" fmla="*/ 425239 w 850478"/>
                      <a:gd name="connsiteY1" fmla="*/ 0 h 566446"/>
                      <a:gd name="connsiteX2" fmla="*/ 850478 w 850478"/>
                      <a:gd name="connsiteY2" fmla="*/ 283223 h 566446"/>
                      <a:gd name="connsiteX3" fmla="*/ 425239 w 850478"/>
                      <a:gd name="connsiteY3" fmla="*/ 566446 h 566446"/>
                      <a:gd name="connsiteX4" fmla="*/ 0 w 850478"/>
                      <a:gd name="connsiteY4" fmla="*/ 283223 h 566446"/>
                      <a:gd name="connsiteX0" fmla="*/ 0 w 850478"/>
                      <a:gd name="connsiteY0" fmla="*/ 283223 h 406079"/>
                      <a:gd name="connsiteX1" fmla="*/ 425239 w 850478"/>
                      <a:gd name="connsiteY1" fmla="*/ 0 h 406079"/>
                      <a:gd name="connsiteX2" fmla="*/ 850478 w 850478"/>
                      <a:gd name="connsiteY2" fmla="*/ 283223 h 406079"/>
                      <a:gd name="connsiteX3" fmla="*/ 422858 w 850478"/>
                      <a:gd name="connsiteY3" fmla="*/ 402140 h 406079"/>
                      <a:gd name="connsiteX4" fmla="*/ 0 w 850478"/>
                      <a:gd name="connsiteY4" fmla="*/ 283223 h 406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0478" h="406079">
                        <a:moveTo>
                          <a:pt x="0" y="283223"/>
                        </a:moveTo>
                        <a:cubicBezTo>
                          <a:pt x="0" y="126803"/>
                          <a:pt x="190386" y="0"/>
                          <a:pt x="425239" y="0"/>
                        </a:cubicBezTo>
                        <a:cubicBezTo>
                          <a:pt x="660092" y="0"/>
                          <a:pt x="850478" y="126803"/>
                          <a:pt x="850478" y="283223"/>
                        </a:cubicBezTo>
                        <a:cubicBezTo>
                          <a:pt x="850478" y="439643"/>
                          <a:pt x="657711" y="402140"/>
                          <a:pt x="422858" y="402140"/>
                        </a:cubicBezTo>
                        <a:cubicBezTo>
                          <a:pt x="188005" y="402140"/>
                          <a:pt x="0" y="439643"/>
                          <a:pt x="0" y="283223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925B009D-D92E-47FA-8F9A-AA8CEAD80494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50"/>
                  <a:chOff x="3145148" y="3551877"/>
                  <a:chExt cx="781709" cy="403936"/>
                </a:xfrm>
              </p:grpSpPr>
              <p:sp>
                <p:nvSpPr>
                  <p:cNvPr id="121" name="円/楕円 25">
                    <a:extLst>
                      <a:ext uri="{FF2B5EF4-FFF2-40B4-BE49-F238E27FC236}">
                        <a16:creationId xmlns:a16="http://schemas.microsoft.com/office/drawing/2014/main" id="{B40FBCA8-60EE-48F9-BEB3-9A01B0E1D3C4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DDBF9598-5A30-49D7-BC3E-F03FAE1F1B6E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23" name="角丸四角形 331">
                      <a:extLst>
                        <a:ext uri="{FF2B5EF4-FFF2-40B4-BE49-F238E27FC236}">
                          <a16:creationId xmlns:a16="http://schemas.microsoft.com/office/drawing/2014/main" id="{7D24577F-6D13-4311-B0BB-B2AE8331E6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4" name="角丸四角形 332">
                      <a:extLst>
                        <a:ext uri="{FF2B5EF4-FFF2-40B4-BE49-F238E27FC236}">
                          <a16:creationId xmlns:a16="http://schemas.microsoft.com/office/drawing/2014/main" id="{909B6759-68DB-4231-B628-B3E655B9C337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5" name="角丸四角形 333">
                      <a:extLst>
                        <a:ext uri="{FF2B5EF4-FFF2-40B4-BE49-F238E27FC236}">
                          <a16:creationId xmlns:a16="http://schemas.microsoft.com/office/drawing/2014/main" id="{2FAA7CB6-367B-4AAF-A52B-DE851F8A8261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26" name="角丸四角形 334">
                      <a:extLst>
                        <a:ext uri="{FF2B5EF4-FFF2-40B4-BE49-F238E27FC236}">
                          <a16:creationId xmlns:a16="http://schemas.microsoft.com/office/drawing/2014/main" id="{1DFF069A-0188-45E7-9B8B-2421262D627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EAEE60FE-1D92-4711-B5EA-2C1A46D0DC88}"/>
              </a:ext>
            </a:extLst>
          </p:cNvPr>
          <p:cNvGrpSpPr/>
          <p:nvPr/>
        </p:nvGrpSpPr>
        <p:grpSpPr>
          <a:xfrm>
            <a:off x="6231317" y="972136"/>
            <a:ext cx="1097555" cy="1469131"/>
            <a:chOff x="5575799" y="1222302"/>
            <a:chExt cx="1097555" cy="1469131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4A7A7A2A-72F8-4DAF-ACC5-256C028C2A9E}"/>
                </a:ext>
              </a:extLst>
            </p:cNvPr>
            <p:cNvGrpSpPr/>
            <p:nvPr/>
          </p:nvGrpSpPr>
          <p:grpSpPr>
            <a:xfrm>
              <a:off x="5782101" y="1222302"/>
              <a:ext cx="719603" cy="1354335"/>
              <a:chOff x="2984924" y="4671171"/>
              <a:chExt cx="719603" cy="1354335"/>
            </a:xfrm>
          </p:grpSpPr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52F83BD8-B038-4F22-8CBC-5E40CC7E569E}"/>
                  </a:ext>
                </a:extLst>
              </p:cNvPr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04" name="片側の 2 つの角を丸めた四角形 741">
                  <a:extLst>
                    <a:ext uri="{FF2B5EF4-FFF2-40B4-BE49-F238E27FC236}">
                      <a16:creationId xmlns:a16="http://schemas.microsoft.com/office/drawing/2014/main" id="{6D3487C8-E123-4BCD-978F-0BBB92B9A669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5" name="フリーフォーム 742">
                  <a:extLst>
                    <a:ext uri="{FF2B5EF4-FFF2-40B4-BE49-F238E27FC236}">
                      <a16:creationId xmlns:a16="http://schemas.microsoft.com/office/drawing/2014/main" id="{8BB7C3FD-7173-495A-BC7F-21581F3E3FA1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84123424-7895-47AB-9A94-10AE8CA2D496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18" name="円/楕円 774">
                    <a:extLst>
                      <a:ext uri="{FF2B5EF4-FFF2-40B4-BE49-F238E27FC236}">
                        <a16:creationId xmlns:a16="http://schemas.microsoft.com/office/drawing/2014/main" id="{FCB9F172-57C1-4F21-85A1-EA450E6B41E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9" name="円/楕円 775">
                    <a:extLst>
                      <a:ext uri="{FF2B5EF4-FFF2-40B4-BE49-F238E27FC236}">
                        <a16:creationId xmlns:a16="http://schemas.microsoft.com/office/drawing/2014/main" id="{3B96F588-F69A-4B05-BC2E-35EC0332CCC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07" name="円/楕円 776">
                  <a:extLst>
                    <a:ext uri="{FF2B5EF4-FFF2-40B4-BE49-F238E27FC236}">
                      <a16:creationId xmlns:a16="http://schemas.microsoft.com/office/drawing/2014/main" id="{02DDA5F6-7656-4FD1-87A8-87FE5D37D030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08" name="フリーフォーム 745">
                  <a:extLst>
                    <a:ext uri="{FF2B5EF4-FFF2-40B4-BE49-F238E27FC236}">
                      <a16:creationId xmlns:a16="http://schemas.microsoft.com/office/drawing/2014/main" id="{5BA0EF29-6E63-428A-B87A-45EDCFD1E8BC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50674133-FA44-4225-ABF0-1EAEFF42431F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212" name="角丸四角形 749">
                    <a:extLst>
                      <a:ext uri="{FF2B5EF4-FFF2-40B4-BE49-F238E27FC236}">
                        <a16:creationId xmlns:a16="http://schemas.microsoft.com/office/drawing/2014/main" id="{26CFFBC4-90D7-4DB5-9F6C-A31B039A969B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3" name="円/楕円 785">
                    <a:extLst>
                      <a:ext uri="{FF2B5EF4-FFF2-40B4-BE49-F238E27FC236}">
                        <a16:creationId xmlns:a16="http://schemas.microsoft.com/office/drawing/2014/main" id="{E1443E34-5B91-49CE-9EA8-99A687B396A0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83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角丸四角形 751">
                    <a:extLst>
                      <a:ext uri="{FF2B5EF4-FFF2-40B4-BE49-F238E27FC236}">
                        <a16:creationId xmlns:a16="http://schemas.microsoft.com/office/drawing/2014/main" id="{3992509E-8D20-4768-A994-CDBB0F11B1CA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円/楕円 787">
                    <a:extLst>
                      <a:ext uri="{FF2B5EF4-FFF2-40B4-BE49-F238E27FC236}">
                        <a16:creationId xmlns:a16="http://schemas.microsoft.com/office/drawing/2014/main" id="{AF60AC04-9D62-4B4E-8D38-5D779DC65A03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83090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10693B47-9242-42CD-9838-972CD19E5840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7" name="月 216">
                    <a:extLst>
                      <a:ext uri="{FF2B5EF4-FFF2-40B4-BE49-F238E27FC236}">
                        <a16:creationId xmlns:a16="http://schemas.microsoft.com/office/drawing/2014/main" id="{72A37AD5-6731-4AC8-9048-C06AD4FF4228}"/>
                      </a:ext>
                    </a:extLst>
                  </p:cNvPr>
                  <p:cNvSpPr/>
                  <p:nvPr/>
                </p:nvSpPr>
                <p:spPr>
                  <a:xfrm rot="54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7EF55AB5-F6CA-4B4D-94EF-26222197A195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1" name="円/楕円 4">
                  <a:extLst>
                    <a:ext uri="{FF2B5EF4-FFF2-40B4-BE49-F238E27FC236}">
                      <a16:creationId xmlns:a16="http://schemas.microsoft.com/office/drawing/2014/main" id="{634A6569-BA96-4DBE-A1AC-2012943D4A72}"/>
                    </a:ext>
                  </a:extLst>
                </p:cNvPr>
                <p:cNvSpPr/>
                <p:nvPr/>
              </p:nvSpPr>
              <p:spPr>
                <a:xfrm rot="10800000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A6E82A7-1389-4025-9B23-712693681152}"/>
                  </a:ext>
                </a:extLst>
              </p:cNvPr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97" name="片側の 2 つの角を丸めた四角形 734">
                  <a:extLst>
                    <a:ext uri="{FF2B5EF4-FFF2-40B4-BE49-F238E27FC236}">
                      <a16:creationId xmlns:a16="http://schemas.microsoft.com/office/drawing/2014/main" id="{F0058595-33AD-4CF5-8049-B61D13A2A692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FF68007B-77B5-42EF-B575-3BB2E8BFE590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02" name="台形 201">
                    <a:extLst>
                      <a:ext uri="{FF2B5EF4-FFF2-40B4-BE49-F238E27FC236}">
                        <a16:creationId xmlns:a16="http://schemas.microsoft.com/office/drawing/2014/main" id="{43B2616B-1A48-4D13-BC42-A7D976A4EA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F03E7A5B-D882-46F2-B2C5-E0FEEAACDB8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074068F1-4552-4896-B2A0-7070D67408E3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0" name="直角三角形 199">
                    <a:extLst>
                      <a:ext uri="{FF2B5EF4-FFF2-40B4-BE49-F238E27FC236}">
                        <a16:creationId xmlns:a16="http://schemas.microsoft.com/office/drawing/2014/main" id="{AD24552A-CEFE-4ADF-99AD-4C465CD3C54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直角三角形 200">
                    <a:extLst>
                      <a:ext uri="{FF2B5EF4-FFF2-40B4-BE49-F238E27FC236}">
                        <a16:creationId xmlns:a16="http://schemas.microsoft.com/office/drawing/2014/main" id="{7FE6BC2D-779E-4389-BD77-2ABABFD53E8C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5EA3AE4A-1FEF-484B-B739-755DAED7095E}"/>
                </a:ext>
              </a:extLst>
            </p:cNvPr>
            <p:cNvGrpSpPr/>
            <p:nvPr/>
          </p:nvGrpSpPr>
          <p:grpSpPr>
            <a:xfrm>
              <a:off x="6289345" y="1544888"/>
              <a:ext cx="384009" cy="1016013"/>
              <a:chOff x="-1237212" y="4644497"/>
              <a:chExt cx="384009" cy="1016013"/>
            </a:xfrm>
          </p:grpSpPr>
          <p:sp>
            <p:nvSpPr>
              <p:cNvPr id="184" name="角丸四角形 177">
                <a:extLst>
                  <a:ext uri="{FF2B5EF4-FFF2-40B4-BE49-F238E27FC236}">
                    <a16:creationId xmlns:a16="http://schemas.microsoft.com/office/drawing/2014/main" id="{41F40337-711E-4C7E-8528-0950B86B8EF2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191CB3A7-6EE0-4879-A367-389767593920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2235BBDB-5ECC-43B1-BDD4-8B32B5BDBC70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8B542EE7-6C25-44C8-AFE0-43320E48A14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6B6CA2FB-70B6-4C06-B3B3-E6471BB884CA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B29FC5E7-9804-4202-A520-C539E0AE488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1C1DEDBE-E713-4E3F-921F-2049E28EE26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1C9C6486-25EB-49D9-B91E-B79506C47337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31FBB867-08A9-4E94-9C17-AE4E91F9A10A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1DF6CED1-E10F-4637-97B5-3505174C0510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8" name="片側の 2 つの角を丸めた四角形 186">
                  <a:extLst>
                    <a:ext uri="{FF2B5EF4-FFF2-40B4-BE49-F238E27FC236}">
                      <a16:creationId xmlns:a16="http://schemas.microsoft.com/office/drawing/2014/main" id="{E45EB883-3A21-4D08-A8D8-F387F59EC302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CB52B8D3-C042-4D6F-9F6C-E691A44554B8}"/>
                </a:ext>
              </a:extLst>
            </p:cNvPr>
            <p:cNvGrpSpPr/>
            <p:nvPr/>
          </p:nvGrpSpPr>
          <p:grpSpPr>
            <a:xfrm flipH="1">
              <a:off x="5575799" y="2125535"/>
              <a:ext cx="553162" cy="565898"/>
              <a:chOff x="8551655" y="1545754"/>
              <a:chExt cx="1042798" cy="1066807"/>
            </a:xfrm>
          </p:grpSpPr>
          <p:sp>
            <p:nvSpPr>
              <p:cNvPr id="170" name="角丸四角形 177">
                <a:extLst>
                  <a:ext uri="{FF2B5EF4-FFF2-40B4-BE49-F238E27FC236}">
                    <a16:creationId xmlns:a16="http://schemas.microsoft.com/office/drawing/2014/main" id="{7896D43E-C805-40E6-B455-CD21BBDDE0B9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E8C45D5-0554-4254-8B42-8917C6827D5F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181" name="円/楕円 24">
                  <a:extLst>
                    <a:ext uri="{FF2B5EF4-FFF2-40B4-BE49-F238E27FC236}">
                      <a16:creationId xmlns:a16="http://schemas.microsoft.com/office/drawing/2014/main" id="{E0B1BA73-23E9-4F65-8F84-CD8246861723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2" name="円/楕円 24">
                  <a:extLst>
                    <a:ext uri="{FF2B5EF4-FFF2-40B4-BE49-F238E27FC236}">
                      <a16:creationId xmlns:a16="http://schemas.microsoft.com/office/drawing/2014/main" id="{C046905F-4CB3-4B1B-B833-84D8EE86DA8D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83" name="円/楕円 24">
                  <a:extLst>
                    <a:ext uri="{FF2B5EF4-FFF2-40B4-BE49-F238E27FC236}">
                      <a16:creationId xmlns:a16="http://schemas.microsoft.com/office/drawing/2014/main" id="{7F5CBB8E-8F47-4A35-B402-26CF744387CE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8CCA4F96-30BE-484C-91E7-A344CE1AD278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173" name="角丸四角形 278">
                  <a:extLst>
                    <a:ext uri="{FF2B5EF4-FFF2-40B4-BE49-F238E27FC236}">
                      <a16:creationId xmlns:a16="http://schemas.microsoft.com/office/drawing/2014/main" id="{4FB3888C-B6CF-4854-B3AE-EAE85B972EDB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9A28737E-7B36-4E2F-918B-0F6A634E7C50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175" name="円/楕円 25">
                    <a:extLst>
                      <a:ext uri="{FF2B5EF4-FFF2-40B4-BE49-F238E27FC236}">
                        <a16:creationId xmlns:a16="http://schemas.microsoft.com/office/drawing/2014/main" id="{B28862BC-D94D-4ABD-9891-56ED0ABAF4F8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76" name="グループ化 175">
                    <a:extLst>
                      <a:ext uri="{FF2B5EF4-FFF2-40B4-BE49-F238E27FC236}">
                        <a16:creationId xmlns:a16="http://schemas.microsoft.com/office/drawing/2014/main" id="{B05A0CA8-5A19-4FFE-BC38-D7848AE72CF5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177" name="角丸四角形 331">
                      <a:extLst>
                        <a:ext uri="{FF2B5EF4-FFF2-40B4-BE49-F238E27FC236}">
                          <a16:creationId xmlns:a16="http://schemas.microsoft.com/office/drawing/2014/main" id="{A4D82DCE-5678-4600-8311-F96B80CE8C9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8" name="角丸四角形 332">
                      <a:extLst>
                        <a:ext uri="{FF2B5EF4-FFF2-40B4-BE49-F238E27FC236}">
                          <a16:creationId xmlns:a16="http://schemas.microsoft.com/office/drawing/2014/main" id="{A40C8C80-5812-4EC0-AB42-F0C8FE3C03C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9" name="角丸四角形 333">
                      <a:extLst>
                        <a:ext uri="{FF2B5EF4-FFF2-40B4-BE49-F238E27FC236}">
                          <a16:creationId xmlns:a16="http://schemas.microsoft.com/office/drawing/2014/main" id="{3F7EE72D-E353-4979-A512-C5282F3B1945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80" name="角丸四角形 334">
                      <a:extLst>
                        <a:ext uri="{FF2B5EF4-FFF2-40B4-BE49-F238E27FC236}">
                          <a16:creationId xmlns:a16="http://schemas.microsoft.com/office/drawing/2014/main" id="{5B754E84-427A-4CC9-BFBE-718FD21460DB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CE63EB3B-6CB8-4935-8A97-ED2DDFCC4A72}"/>
              </a:ext>
            </a:extLst>
          </p:cNvPr>
          <p:cNvGrpSpPr/>
          <p:nvPr/>
        </p:nvGrpSpPr>
        <p:grpSpPr>
          <a:xfrm>
            <a:off x="8086324" y="1033265"/>
            <a:ext cx="1095349" cy="1408002"/>
            <a:chOff x="6699574" y="1283431"/>
            <a:chExt cx="1095349" cy="1408002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B1DBD62-7458-47FD-A5ED-9337B0035C2A}"/>
                </a:ext>
              </a:extLst>
            </p:cNvPr>
            <p:cNvGrpSpPr/>
            <p:nvPr/>
          </p:nvGrpSpPr>
          <p:grpSpPr>
            <a:xfrm>
              <a:off x="6904561" y="1283431"/>
              <a:ext cx="719603" cy="1293206"/>
              <a:chOff x="4108550" y="4732300"/>
              <a:chExt cx="719603" cy="1293206"/>
            </a:xfrm>
          </p:grpSpPr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25D51360-35D8-4F7A-8F2D-DC48888F2CC8}"/>
                  </a:ext>
                </a:extLst>
              </p:cNvPr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258" name="角丸四角形 1206">
                  <a:extLst>
                    <a:ext uri="{FF2B5EF4-FFF2-40B4-BE49-F238E27FC236}">
                      <a16:creationId xmlns:a16="http://schemas.microsoft.com/office/drawing/2014/main" id="{C06CE45B-07C8-426D-8504-B3ACC1175C46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9" name="片側の 2 つの角を丸めた四角形 768">
                  <a:extLst>
                    <a:ext uri="{FF2B5EF4-FFF2-40B4-BE49-F238E27FC236}">
                      <a16:creationId xmlns:a16="http://schemas.microsoft.com/office/drawing/2014/main" id="{22023962-383C-4863-A56F-6C7D46238E2B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60" name="グループ化 259">
                  <a:extLst>
                    <a:ext uri="{FF2B5EF4-FFF2-40B4-BE49-F238E27FC236}">
                      <a16:creationId xmlns:a16="http://schemas.microsoft.com/office/drawing/2014/main" id="{640966A2-9643-44BA-AFB6-59788AAF047E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269" name="円/楕円 745">
                    <a:extLst>
                      <a:ext uri="{FF2B5EF4-FFF2-40B4-BE49-F238E27FC236}">
                        <a16:creationId xmlns:a16="http://schemas.microsoft.com/office/drawing/2014/main" id="{BEE346A0-4645-4E1C-839B-F0084BBAE9A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70" name="円/楕円 746">
                    <a:extLst>
                      <a:ext uri="{FF2B5EF4-FFF2-40B4-BE49-F238E27FC236}">
                        <a16:creationId xmlns:a16="http://schemas.microsoft.com/office/drawing/2014/main" id="{A35ADE2C-ECF3-4842-822C-FC762C4420C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1" name="角丸四角形 770">
                  <a:extLst>
                    <a:ext uri="{FF2B5EF4-FFF2-40B4-BE49-F238E27FC236}">
                      <a16:creationId xmlns:a16="http://schemas.microsoft.com/office/drawing/2014/main" id="{8E955139-524C-42C2-80D5-FCBE9862101C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8D600BC9-DA55-44C3-877E-5FE2AD9A7BD6}"/>
                    </a:ext>
                  </a:extLst>
                </p:cNvPr>
                <p:cNvGrpSpPr/>
                <p:nvPr/>
              </p:nvGrpSpPr>
              <p:grpSpPr>
                <a:xfrm>
                  <a:off x="4227264" y="4959727"/>
                  <a:ext cx="482174" cy="211260"/>
                  <a:chOff x="4232627" y="4959727"/>
                  <a:chExt cx="482174" cy="211260"/>
                </a:xfrm>
              </p:grpSpPr>
              <p:sp>
                <p:nvSpPr>
                  <p:cNvPr id="265" name="フローチャート: 端子 650">
                    <a:extLst>
                      <a:ext uri="{FF2B5EF4-FFF2-40B4-BE49-F238E27FC236}">
                        <a16:creationId xmlns:a16="http://schemas.microsoft.com/office/drawing/2014/main" id="{67AB1EBC-61D0-4FD7-AEBB-826296F2065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6" name="フローチャート: 端子 651">
                    <a:extLst>
                      <a:ext uri="{FF2B5EF4-FFF2-40B4-BE49-F238E27FC236}">
                        <a16:creationId xmlns:a16="http://schemas.microsoft.com/office/drawing/2014/main" id="{265DF034-949D-4D20-B8A6-A9B5CADEADB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7" name="円/楕円 757">
                    <a:extLst>
                      <a:ext uri="{FF2B5EF4-FFF2-40B4-BE49-F238E27FC236}">
                        <a16:creationId xmlns:a16="http://schemas.microsoft.com/office/drawing/2014/main" id="{D39E643F-1C7D-4E8E-9E2C-F037201BBF30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8036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68" name="円/楕円 758">
                    <a:extLst>
                      <a:ext uri="{FF2B5EF4-FFF2-40B4-BE49-F238E27FC236}">
                        <a16:creationId xmlns:a16="http://schemas.microsoft.com/office/drawing/2014/main" id="{812CBAA8-96B3-413F-871B-06AEB047FA1F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8036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63" name="フリーフォーム 772">
                  <a:extLst>
                    <a:ext uri="{FF2B5EF4-FFF2-40B4-BE49-F238E27FC236}">
                      <a16:creationId xmlns:a16="http://schemas.microsoft.com/office/drawing/2014/main" id="{40619CBB-FCCB-4BDA-95AF-989C7A45509E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64" name="円/楕円 4">
                  <a:extLst>
                    <a:ext uri="{FF2B5EF4-FFF2-40B4-BE49-F238E27FC236}">
                      <a16:creationId xmlns:a16="http://schemas.microsoft.com/office/drawing/2014/main" id="{BA7EEEA1-8C54-40D5-9F64-4E02BFE92DC0}"/>
                    </a:ext>
                  </a:extLst>
                </p:cNvPr>
                <p:cNvSpPr/>
                <p:nvPr/>
              </p:nvSpPr>
              <p:spPr>
                <a:xfrm rot="10800000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2D48D107-5AD4-485E-BFA2-81222D62766A}"/>
                  </a:ext>
                </a:extLst>
              </p:cNvPr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51" name="片側の 2 つの角を丸めた四角形 760">
                  <a:extLst>
                    <a:ext uri="{FF2B5EF4-FFF2-40B4-BE49-F238E27FC236}">
                      <a16:creationId xmlns:a16="http://schemas.microsoft.com/office/drawing/2014/main" id="{9677E35F-AD0E-4939-8D7B-2298BA7DA2C1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D8FF7DA1-5E71-4B30-A770-85DDCD6F8CCC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6" name="台形 255">
                    <a:extLst>
                      <a:ext uri="{FF2B5EF4-FFF2-40B4-BE49-F238E27FC236}">
                        <a16:creationId xmlns:a16="http://schemas.microsoft.com/office/drawing/2014/main" id="{A803A86B-7728-4FC8-9631-6E854688DD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7" name="台形 256">
                    <a:extLst>
                      <a:ext uri="{FF2B5EF4-FFF2-40B4-BE49-F238E27FC236}">
                        <a16:creationId xmlns:a16="http://schemas.microsoft.com/office/drawing/2014/main" id="{C3174054-A852-43D8-B123-6B1A991E3705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641732C-7FE9-48E6-A29A-7CBF6F61D667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4" name="直角三角形 253">
                    <a:extLst>
                      <a:ext uri="{FF2B5EF4-FFF2-40B4-BE49-F238E27FC236}">
                        <a16:creationId xmlns:a16="http://schemas.microsoft.com/office/drawing/2014/main" id="{3606DE15-5C51-4011-B0B0-6F7287DCB60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55" name="直角三角形 254">
                    <a:extLst>
                      <a:ext uri="{FF2B5EF4-FFF2-40B4-BE49-F238E27FC236}">
                        <a16:creationId xmlns:a16="http://schemas.microsoft.com/office/drawing/2014/main" id="{277759A2-0CA8-49ED-9CC8-8FB8EDC80D9E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E0C9B828-DA9B-4AF2-BF77-C8BD4661E140}"/>
                </a:ext>
              </a:extLst>
            </p:cNvPr>
            <p:cNvGrpSpPr/>
            <p:nvPr/>
          </p:nvGrpSpPr>
          <p:grpSpPr>
            <a:xfrm>
              <a:off x="7410914" y="1544888"/>
              <a:ext cx="384009" cy="1016013"/>
              <a:chOff x="-1237212" y="4644497"/>
              <a:chExt cx="384009" cy="1016013"/>
            </a:xfrm>
          </p:grpSpPr>
          <p:sp>
            <p:nvSpPr>
              <p:cNvPr id="238" name="角丸四角形 177">
                <a:extLst>
                  <a:ext uri="{FF2B5EF4-FFF2-40B4-BE49-F238E27FC236}">
                    <a16:creationId xmlns:a16="http://schemas.microsoft.com/office/drawing/2014/main" id="{1CE472D0-B4BA-45CB-8208-57515FD4A751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BFE4BC22-0F2A-4E63-92DF-D214E22E9B45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19B150C7-374B-489E-BC3C-9A020BD034A6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10F23626-D7EB-40D6-95A1-67BB166F7603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6" name="四角形: 角を丸くする 245">
                    <a:extLst>
                      <a:ext uri="{FF2B5EF4-FFF2-40B4-BE49-F238E27FC236}">
                        <a16:creationId xmlns:a16="http://schemas.microsoft.com/office/drawing/2014/main" id="{7A5FF0AB-CAE8-4CA0-9B53-4B6B46648C0D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7" name="フリーフォーム: 図形 246">
                    <a:extLst>
                      <a:ext uri="{FF2B5EF4-FFF2-40B4-BE49-F238E27FC236}">
                        <a16:creationId xmlns:a16="http://schemas.microsoft.com/office/drawing/2014/main" id="{56C071F8-FBED-466B-A2CB-21D14C78D4A7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31815F70-F1B8-42D3-8FCA-70DBF5EBD41C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31247035-ED40-4820-8A7A-78F15D038C36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969BC6F5-5E50-4812-BBFA-18F7719D2438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A19D5F18-6F3F-49A8-BBDA-F72555BC604F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42" name="片側の 2 つの角を丸めた四角形 186">
                  <a:extLst>
                    <a:ext uri="{FF2B5EF4-FFF2-40B4-BE49-F238E27FC236}">
                      <a16:creationId xmlns:a16="http://schemas.microsoft.com/office/drawing/2014/main" id="{E3C3148D-06B2-4019-80A8-5A948A2117B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F230F4B5-6DA4-40A8-ABDB-2C341A1F79A1}"/>
                </a:ext>
              </a:extLst>
            </p:cNvPr>
            <p:cNvGrpSpPr/>
            <p:nvPr/>
          </p:nvGrpSpPr>
          <p:grpSpPr>
            <a:xfrm flipH="1">
              <a:off x="6699574" y="2125535"/>
              <a:ext cx="553162" cy="565898"/>
              <a:chOff x="8551655" y="1545754"/>
              <a:chExt cx="1042798" cy="1066807"/>
            </a:xfrm>
          </p:grpSpPr>
          <p:sp>
            <p:nvSpPr>
              <p:cNvPr id="224" name="角丸四角形 177">
                <a:extLst>
                  <a:ext uri="{FF2B5EF4-FFF2-40B4-BE49-F238E27FC236}">
                    <a16:creationId xmlns:a16="http://schemas.microsoft.com/office/drawing/2014/main" id="{4656F271-DC37-4D2A-B3F4-C5960E227A8D}"/>
                  </a:ext>
                </a:extLst>
              </p:cNvPr>
              <p:cNvSpPr/>
              <p:nvPr/>
            </p:nvSpPr>
            <p:spPr>
              <a:xfrm rot="4145786" flipH="1" flipV="1">
                <a:off x="8673129" y="1778211"/>
                <a:ext cx="800381" cy="335468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032F633-BF98-49A6-B274-B87D68E3488A}"/>
                  </a:ext>
                </a:extLst>
              </p:cNvPr>
              <p:cNvGrpSpPr/>
              <p:nvPr/>
            </p:nvGrpSpPr>
            <p:grpSpPr>
              <a:xfrm>
                <a:off x="8675321" y="2084136"/>
                <a:ext cx="850478" cy="528425"/>
                <a:chOff x="8743078" y="2084136"/>
                <a:chExt cx="850478" cy="528425"/>
              </a:xfrm>
            </p:grpSpPr>
            <p:sp>
              <p:nvSpPr>
                <p:cNvPr id="235" name="円/楕円 24">
                  <a:extLst>
                    <a:ext uri="{FF2B5EF4-FFF2-40B4-BE49-F238E27FC236}">
                      <a16:creationId xmlns:a16="http://schemas.microsoft.com/office/drawing/2014/main" id="{9BA7B24F-53E8-4A56-88A5-3F4A8CBA6266}"/>
                    </a:ext>
                  </a:extLst>
                </p:cNvPr>
                <p:cNvSpPr/>
                <p:nvPr/>
              </p:nvSpPr>
              <p:spPr>
                <a:xfrm>
                  <a:off x="8743078" y="2084136"/>
                  <a:ext cx="850478" cy="528425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6" name="円/楕円 24">
                  <a:extLst>
                    <a:ext uri="{FF2B5EF4-FFF2-40B4-BE49-F238E27FC236}">
                      <a16:creationId xmlns:a16="http://schemas.microsoft.com/office/drawing/2014/main" id="{733CD22D-0EB1-4029-9BD0-BC08915A4DA0}"/>
                    </a:ext>
                  </a:extLst>
                </p:cNvPr>
                <p:cNvSpPr/>
                <p:nvPr/>
              </p:nvSpPr>
              <p:spPr>
                <a:xfrm>
                  <a:off x="8924411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37" name="円/楕円 24">
                  <a:extLst>
                    <a:ext uri="{FF2B5EF4-FFF2-40B4-BE49-F238E27FC236}">
                      <a16:creationId xmlns:a16="http://schemas.microsoft.com/office/drawing/2014/main" id="{31E3F459-73BA-4424-9719-4A8507B42B67}"/>
                    </a:ext>
                  </a:extLst>
                </p:cNvPr>
                <p:cNvSpPr/>
                <p:nvPr/>
              </p:nvSpPr>
              <p:spPr>
                <a:xfrm>
                  <a:off x="9195873" y="2224280"/>
                  <a:ext cx="218065" cy="329484"/>
                </a:xfrm>
                <a:custGeom>
                  <a:avLst/>
                  <a:gdLst>
                    <a:gd name="connsiteX0" fmla="*/ 0 w 850477"/>
                    <a:gd name="connsiteY0" fmla="*/ 283223 h 566446"/>
                    <a:gd name="connsiteX1" fmla="*/ 425239 w 850477"/>
                    <a:gd name="connsiteY1" fmla="*/ 0 h 566446"/>
                    <a:gd name="connsiteX2" fmla="*/ 850478 w 850477"/>
                    <a:gd name="connsiteY2" fmla="*/ 283223 h 566446"/>
                    <a:gd name="connsiteX3" fmla="*/ 425239 w 850477"/>
                    <a:gd name="connsiteY3" fmla="*/ 566446 h 566446"/>
                    <a:gd name="connsiteX4" fmla="*/ 0 w 850477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566446"/>
                    <a:gd name="connsiteX1" fmla="*/ 425239 w 850478"/>
                    <a:gd name="connsiteY1" fmla="*/ 0 h 566446"/>
                    <a:gd name="connsiteX2" fmla="*/ 850478 w 850478"/>
                    <a:gd name="connsiteY2" fmla="*/ 283223 h 566446"/>
                    <a:gd name="connsiteX3" fmla="*/ 425239 w 850478"/>
                    <a:gd name="connsiteY3" fmla="*/ 566446 h 566446"/>
                    <a:gd name="connsiteX4" fmla="*/ 0 w 850478"/>
                    <a:gd name="connsiteY4" fmla="*/ 283223 h 566446"/>
                    <a:gd name="connsiteX0" fmla="*/ 0 w 850478"/>
                    <a:gd name="connsiteY0" fmla="*/ 283223 h 406079"/>
                    <a:gd name="connsiteX1" fmla="*/ 425239 w 850478"/>
                    <a:gd name="connsiteY1" fmla="*/ 0 h 406079"/>
                    <a:gd name="connsiteX2" fmla="*/ 850478 w 850478"/>
                    <a:gd name="connsiteY2" fmla="*/ 283223 h 406079"/>
                    <a:gd name="connsiteX3" fmla="*/ 422858 w 850478"/>
                    <a:gd name="connsiteY3" fmla="*/ 402140 h 406079"/>
                    <a:gd name="connsiteX4" fmla="*/ 0 w 850478"/>
                    <a:gd name="connsiteY4" fmla="*/ 283223 h 4060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478" h="406079">
                      <a:moveTo>
                        <a:pt x="0" y="283223"/>
                      </a:moveTo>
                      <a:cubicBezTo>
                        <a:pt x="0" y="126803"/>
                        <a:pt x="190386" y="0"/>
                        <a:pt x="425239" y="0"/>
                      </a:cubicBezTo>
                      <a:cubicBezTo>
                        <a:pt x="660092" y="0"/>
                        <a:pt x="850478" y="126803"/>
                        <a:pt x="850478" y="283223"/>
                      </a:cubicBezTo>
                      <a:cubicBezTo>
                        <a:pt x="850478" y="439643"/>
                        <a:pt x="657711" y="402140"/>
                        <a:pt x="422858" y="402140"/>
                      </a:cubicBezTo>
                      <a:cubicBezTo>
                        <a:pt x="188005" y="402140"/>
                        <a:pt x="0" y="439643"/>
                        <a:pt x="0" y="283223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9EC28717-9EDE-40F3-92D7-4DF8B1C07D36}"/>
                  </a:ext>
                </a:extLst>
              </p:cNvPr>
              <p:cNvGrpSpPr/>
              <p:nvPr/>
            </p:nvGrpSpPr>
            <p:grpSpPr>
              <a:xfrm>
                <a:off x="8551655" y="1797142"/>
                <a:ext cx="1042798" cy="639805"/>
                <a:chOff x="8551655" y="1797142"/>
                <a:chExt cx="1042798" cy="639805"/>
              </a:xfrm>
            </p:grpSpPr>
            <p:sp>
              <p:nvSpPr>
                <p:cNvPr id="227" name="角丸四角形 278">
                  <a:extLst>
                    <a:ext uri="{FF2B5EF4-FFF2-40B4-BE49-F238E27FC236}">
                      <a16:creationId xmlns:a16="http://schemas.microsoft.com/office/drawing/2014/main" id="{1C40FBE9-A798-4249-A678-F3AD9A0E602C}"/>
                    </a:ext>
                  </a:extLst>
                </p:cNvPr>
                <p:cNvSpPr/>
                <p:nvPr/>
              </p:nvSpPr>
              <p:spPr>
                <a:xfrm>
                  <a:off x="8689486" y="1797142"/>
                  <a:ext cx="687914" cy="3834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30AD04EF-C47F-4C9E-80C4-C1855F37D01C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229" name="円/楕円 25">
                    <a:extLst>
                      <a:ext uri="{FF2B5EF4-FFF2-40B4-BE49-F238E27FC236}">
                        <a16:creationId xmlns:a16="http://schemas.microsoft.com/office/drawing/2014/main" id="{5838235F-A5EC-417E-9B56-30678192C88D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A3F49594-7820-4B41-A164-6AA263F8A140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231" name="角丸四角形 331">
                      <a:extLst>
                        <a:ext uri="{FF2B5EF4-FFF2-40B4-BE49-F238E27FC236}">
                          <a16:creationId xmlns:a16="http://schemas.microsoft.com/office/drawing/2014/main" id="{9FBFEF94-BBA2-444D-9630-3F169EABE71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角丸四角形 332">
                      <a:extLst>
                        <a:ext uri="{FF2B5EF4-FFF2-40B4-BE49-F238E27FC236}">
                          <a16:creationId xmlns:a16="http://schemas.microsoft.com/office/drawing/2014/main" id="{9B8F526B-BCAC-4710-B8BB-79743CC24058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3" name="角丸四角形 333">
                      <a:extLst>
                        <a:ext uri="{FF2B5EF4-FFF2-40B4-BE49-F238E27FC236}">
                          <a16:creationId xmlns:a16="http://schemas.microsoft.com/office/drawing/2014/main" id="{2FD26EA8-E285-4FD3-A14F-CC7EBD8D4EDC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4" name="角丸四角形 334">
                      <a:extLst>
                        <a:ext uri="{FF2B5EF4-FFF2-40B4-BE49-F238E27FC236}">
                          <a16:creationId xmlns:a16="http://schemas.microsoft.com/office/drawing/2014/main" id="{9C545313-4E0A-4696-90B0-C4558CCBD6A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40D0A433-883C-4EFA-B40B-6E8A41223790}"/>
              </a:ext>
            </a:extLst>
          </p:cNvPr>
          <p:cNvGrpSpPr/>
          <p:nvPr/>
        </p:nvGrpSpPr>
        <p:grpSpPr>
          <a:xfrm>
            <a:off x="683069" y="2677214"/>
            <a:ext cx="1003190" cy="1659878"/>
            <a:chOff x="2208077" y="3322205"/>
            <a:chExt cx="1003190" cy="1659878"/>
          </a:xfrm>
        </p:grpSpPr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93F93451-C0F7-40AE-91E9-1BD276355C94}"/>
                </a:ext>
              </a:extLst>
            </p:cNvPr>
            <p:cNvGrpSpPr/>
            <p:nvPr/>
          </p:nvGrpSpPr>
          <p:grpSpPr>
            <a:xfrm>
              <a:off x="2268972" y="3322205"/>
              <a:ext cx="822595" cy="1451192"/>
              <a:chOff x="2268972" y="3322205"/>
              <a:chExt cx="822595" cy="1451192"/>
            </a:xfrm>
          </p:grpSpPr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AEDD9A9-E702-4F61-A4A2-F894957DD382}"/>
                  </a:ext>
                </a:extLst>
              </p:cNvPr>
              <p:cNvGrpSpPr/>
              <p:nvPr/>
            </p:nvGrpSpPr>
            <p:grpSpPr>
              <a:xfrm>
                <a:off x="2268972" y="3322205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08" name="片側の 2 つの角を丸めた四角形 1191">
                  <a:extLst>
                    <a:ext uri="{FF2B5EF4-FFF2-40B4-BE49-F238E27FC236}">
                      <a16:creationId xmlns:a16="http://schemas.microsoft.com/office/drawing/2014/main" id="{66FBB5AC-229C-4F20-A83F-282C84F9805E}"/>
                    </a:ext>
                  </a:extLst>
                </p:cNvPr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09" name="フリーフォーム 1192">
                  <a:extLst>
                    <a:ext uri="{FF2B5EF4-FFF2-40B4-BE49-F238E27FC236}">
                      <a16:creationId xmlns:a16="http://schemas.microsoft.com/office/drawing/2014/main" id="{7CA45D17-CE38-4915-9A43-57AF4B7DB26E}"/>
                    </a:ext>
                  </a:extLst>
                </p:cNvPr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DB8E5B30-AC67-4289-BB69-E07306C909F4}"/>
                    </a:ext>
                  </a:extLst>
                </p:cNvPr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22" name="円/楕円 838">
                    <a:extLst>
                      <a:ext uri="{FF2B5EF4-FFF2-40B4-BE49-F238E27FC236}">
                        <a16:creationId xmlns:a16="http://schemas.microsoft.com/office/drawing/2014/main" id="{7CC00C56-72D0-430B-A75F-4BD11D44BB67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3" name="円/楕円 839">
                    <a:extLst>
                      <a:ext uri="{FF2B5EF4-FFF2-40B4-BE49-F238E27FC236}">
                        <a16:creationId xmlns:a16="http://schemas.microsoft.com/office/drawing/2014/main" id="{F47D6453-D8DF-4605-9ED3-B84CD3ABA34E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11" name="円/楕円 840">
                  <a:extLst>
                    <a:ext uri="{FF2B5EF4-FFF2-40B4-BE49-F238E27FC236}">
                      <a16:creationId xmlns:a16="http://schemas.microsoft.com/office/drawing/2014/main" id="{43087367-E908-4472-80A3-6DE328A6AFDA}"/>
                    </a:ext>
                  </a:extLst>
                </p:cNvPr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2" name="フリーフォーム 1195">
                  <a:extLst>
                    <a:ext uri="{FF2B5EF4-FFF2-40B4-BE49-F238E27FC236}">
                      <a16:creationId xmlns:a16="http://schemas.microsoft.com/office/drawing/2014/main" id="{6AF8D5CB-66A7-491C-976F-494CB1EB4397}"/>
                    </a:ext>
                  </a:extLst>
                </p:cNvPr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13" name="フリーフォーム 1196">
                  <a:extLst>
                    <a:ext uri="{FF2B5EF4-FFF2-40B4-BE49-F238E27FC236}">
                      <a16:creationId xmlns:a16="http://schemas.microsoft.com/office/drawing/2014/main" id="{5A10B3A2-5C92-47D3-9DCD-40350CA270C5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2A6824B3-EC20-4BB4-9F13-14CAB8C056EC}"/>
                    </a:ext>
                  </a:extLst>
                </p:cNvPr>
                <p:cNvGrpSpPr/>
                <p:nvPr/>
              </p:nvGrpSpPr>
              <p:grpSpPr>
                <a:xfrm>
                  <a:off x="-305013" y="4913132"/>
                  <a:ext cx="513820" cy="259970"/>
                  <a:chOff x="-298046" y="4913132"/>
                  <a:chExt cx="513820" cy="259970"/>
                </a:xfrm>
              </p:grpSpPr>
              <p:sp>
                <p:nvSpPr>
                  <p:cNvPr id="316" name="楕円 14">
                    <a:extLst>
                      <a:ext uri="{FF2B5EF4-FFF2-40B4-BE49-F238E27FC236}">
                        <a16:creationId xmlns:a16="http://schemas.microsoft.com/office/drawing/2014/main" id="{3E839586-8DDA-48A0-B170-6FC4FABE2070}"/>
                      </a:ext>
                    </a:extLst>
                  </p:cNvPr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7" name="楕円 562">
                    <a:extLst>
                      <a:ext uri="{FF2B5EF4-FFF2-40B4-BE49-F238E27FC236}">
                        <a16:creationId xmlns:a16="http://schemas.microsoft.com/office/drawing/2014/main" id="{3F458134-90A0-405E-905E-952E6A215A3C}"/>
                      </a:ext>
                    </a:extLst>
                  </p:cNvPr>
                  <p:cNvSpPr/>
                  <p:nvPr/>
                </p:nvSpPr>
                <p:spPr>
                  <a:xfrm>
                    <a:off x="-253100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8" name="楕円 563">
                    <a:extLst>
                      <a:ext uri="{FF2B5EF4-FFF2-40B4-BE49-F238E27FC236}">
                        <a16:creationId xmlns:a16="http://schemas.microsoft.com/office/drawing/2014/main" id="{40DB065F-A240-4F49-A843-5584522A2BEC}"/>
                      </a:ext>
                    </a:extLst>
                  </p:cNvPr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19" name="楕円 564">
                    <a:extLst>
                      <a:ext uri="{FF2B5EF4-FFF2-40B4-BE49-F238E27FC236}">
                        <a16:creationId xmlns:a16="http://schemas.microsoft.com/office/drawing/2014/main" id="{6C8CB254-5F24-4C5B-905E-68B6970A7B5C}"/>
                      </a:ext>
                    </a:extLst>
                  </p:cNvPr>
                  <p:cNvSpPr/>
                  <p:nvPr/>
                </p:nvSpPr>
                <p:spPr>
                  <a:xfrm>
                    <a:off x="67575" y="5007668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 1203">
                    <a:extLst>
                      <a:ext uri="{FF2B5EF4-FFF2-40B4-BE49-F238E27FC236}">
                        <a16:creationId xmlns:a16="http://schemas.microsoft.com/office/drawing/2014/main" id="{16A809E1-DF66-4D31-8A04-B943E500EF18}"/>
                      </a:ext>
                    </a:extLst>
                  </p:cNvPr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 1204">
                    <a:extLst>
                      <a:ext uri="{FF2B5EF4-FFF2-40B4-BE49-F238E27FC236}">
                        <a16:creationId xmlns:a16="http://schemas.microsoft.com/office/drawing/2014/main" id="{FCE73CCE-FD70-4354-B87F-B531B7E716FE}"/>
                      </a:ext>
                    </a:extLst>
                  </p:cNvPr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15" name="円/楕円 4">
                  <a:extLst>
                    <a:ext uri="{FF2B5EF4-FFF2-40B4-BE49-F238E27FC236}">
                      <a16:creationId xmlns:a16="http://schemas.microsoft.com/office/drawing/2014/main" id="{2DB8C02B-B039-41A4-8116-76DF68428B8F}"/>
                    </a:ext>
                  </a:extLst>
                </p:cNvPr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93ED4CAD-CF1D-485F-AF56-141FD7856CB7}"/>
                  </a:ext>
                </a:extLst>
              </p:cNvPr>
              <p:cNvGrpSpPr/>
              <p:nvPr/>
            </p:nvGrpSpPr>
            <p:grpSpPr>
              <a:xfrm>
                <a:off x="2377836" y="4236642"/>
                <a:ext cx="604867" cy="536755"/>
                <a:chOff x="-350536" y="5488751"/>
                <a:chExt cx="604867" cy="536755"/>
              </a:xfrm>
            </p:grpSpPr>
            <p:sp>
              <p:nvSpPr>
                <p:cNvPr id="301" name="片側の 2 つの角を丸めた四角形 1184">
                  <a:extLst>
                    <a:ext uri="{FF2B5EF4-FFF2-40B4-BE49-F238E27FC236}">
                      <a16:creationId xmlns:a16="http://schemas.microsoft.com/office/drawing/2014/main" id="{BB410CD5-0929-4539-8E0F-B3C5DE834D76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5A138DDA-45A9-4E9C-A147-0707404A7286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06" name="台形 305">
                    <a:extLst>
                      <a:ext uri="{FF2B5EF4-FFF2-40B4-BE49-F238E27FC236}">
                        <a16:creationId xmlns:a16="http://schemas.microsoft.com/office/drawing/2014/main" id="{C111C900-57CE-4312-8FDE-2A1C45AF25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07" name="台形 306">
                    <a:extLst>
                      <a:ext uri="{FF2B5EF4-FFF2-40B4-BE49-F238E27FC236}">
                        <a16:creationId xmlns:a16="http://schemas.microsoft.com/office/drawing/2014/main" id="{22E0963C-A334-4ED4-87DA-C391AEC91D07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83FCDA00-9105-4BCE-95A5-5E8B491FE1A8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04" name="直角三角形 303">
                    <a:extLst>
                      <a:ext uri="{FF2B5EF4-FFF2-40B4-BE49-F238E27FC236}">
                        <a16:creationId xmlns:a16="http://schemas.microsoft.com/office/drawing/2014/main" id="{511FC010-06D7-44A2-B37B-5B362D99AD3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05" name="直角三角形 304">
                    <a:extLst>
                      <a:ext uri="{FF2B5EF4-FFF2-40B4-BE49-F238E27FC236}">
                        <a16:creationId xmlns:a16="http://schemas.microsoft.com/office/drawing/2014/main" id="{E36C4FBC-3A83-4ECD-B144-E22447216A3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EB0E8DFA-37AD-44FD-904C-96E413FB60B2}"/>
                </a:ext>
              </a:extLst>
            </p:cNvPr>
            <p:cNvGrpSpPr/>
            <p:nvPr/>
          </p:nvGrpSpPr>
          <p:grpSpPr>
            <a:xfrm>
              <a:off x="2827258" y="3742897"/>
              <a:ext cx="384009" cy="1016013"/>
              <a:chOff x="-1237212" y="4644497"/>
              <a:chExt cx="384009" cy="1016013"/>
            </a:xfrm>
          </p:grpSpPr>
          <p:sp>
            <p:nvSpPr>
              <p:cNvPr id="288" name="角丸四角形 177">
                <a:extLst>
                  <a:ext uri="{FF2B5EF4-FFF2-40B4-BE49-F238E27FC236}">
                    <a16:creationId xmlns:a16="http://schemas.microsoft.com/office/drawing/2014/main" id="{7C78AA6A-AEEE-425A-831C-BC9818C60666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DFB27E81-15CC-43DC-9C35-EB9DA54C474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EEB62055-BBE3-4498-AB2A-2D47D6EBDF63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66438BB9-26D5-46CE-BE14-D35650840DFE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36CAC618-732A-4C0B-A0D5-BB2F7894E615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BBA38619-3D36-4251-8955-F80E6D435B5F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788079B9-F816-4851-998A-444FD04A4B33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A25C6A09-B089-4E76-9AFD-9BC4F16E9CD4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8F849DD1-1E6E-4743-A9CE-C7350E92F48E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291" name="台形 290">
                  <a:extLst>
                    <a:ext uri="{FF2B5EF4-FFF2-40B4-BE49-F238E27FC236}">
                      <a16:creationId xmlns:a16="http://schemas.microsoft.com/office/drawing/2014/main" id="{6A28DA40-6279-47E0-A386-464B2476E7CD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92" name="片側の 2 つの角を丸めた四角形 186">
                  <a:extLst>
                    <a:ext uri="{FF2B5EF4-FFF2-40B4-BE49-F238E27FC236}">
                      <a16:creationId xmlns:a16="http://schemas.microsoft.com/office/drawing/2014/main" id="{60AD840A-F87E-4E80-A329-7C5657A70807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E47F7B48-E864-4D79-9FE1-B69E376405DA}"/>
                </a:ext>
              </a:extLst>
            </p:cNvPr>
            <p:cNvGrpSpPr/>
            <p:nvPr/>
          </p:nvGrpSpPr>
          <p:grpSpPr>
            <a:xfrm>
              <a:off x="2208077" y="4308430"/>
              <a:ext cx="841662" cy="673653"/>
              <a:chOff x="1564631" y="327727"/>
              <a:chExt cx="841662" cy="673653"/>
            </a:xfrm>
          </p:grpSpPr>
          <p:sp>
            <p:nvSpPr>
              <p:cNvPr id="275" name="角丸四角形 177">
                <a:extLst>
                  <a:ext uri="{FF2B5EF4-FFF2-40B4-BE49-F238E27FC236}">
                    <a16:creationId xmlns:a16="http://schemas.microsoft.com/office/drawing/2014/main" id="{059DF0A0-9FD5-4F03-9CC2-9FDCE69B0FA1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29A4A548-6273-4F48-A361-A47A455D70D5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277" name="台形 276">
                  <a:extLst>
                    <a:ext uri="{FF2B5EF4-FFF2-40B4-BE49-F238E27FC236}">
                      <a16:creationId xmlns:a16="http://schemas.microsoft.com/office/drawing/2014/main" id="{76593EAF-2731-472C-89C7-7DD53609767E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8" name="角丸四角形 278">
                  <a:extLst>
                    <a:ext uri="{FF2B5EF4-FFF2-40B4-BE49-F238E27FC236}">
                      <a16:creationId xmlns:a16="http://schemas.microsoft.com/office/drawing/2014/main" id="{BDCF2DD0-496D-43CF-8C59-852FBBCC9746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9" name="角丸四角形 278">
                  <a:extLst>
                    <a:ext uri="{FF2B5EF4-FFF2-40B4-BE49-F238E27FC236}">
                      <a16:creationId xmlns:a16="http://schemas.microsoft.com/office/drawing/2014/main" id="{B3A08256-46E4-4C15-98E3-30ACE724D56C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83410F39-9153-4C3B-BD75-92FB81B7F9CE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281" name="角丸四角形 218">
                    <a:extLst>
                      <a:ext uri="{FF2B5EF4-FFF2-40B4-BE49-F238E27FC236}">
                        <a16:creationId xmlns:a16="http://schemas.microsoft.com/office/drawing/2014/main" id="{2FFCF839-081E-4773-8ACF-B0768CB0EF97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2" name="角丸四角形 235">
                    <a:extLst>
                      <a:ext uri="{FF2B5EF4-FFF2-40B4-BE49-F238E27FC236}">
                        <a16:creationId xmlns:a16="http://schemas.microsoft.com/office/drawing/2014/main" id="{C80518B6-403E-406A-B7A1-3B45341D9EB0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3" name="角丸四角形 234">
                    <a:extLst>
                      <a:ext uri="{FF2B5EF4-FFF2-40B4-BE49-F238E27FC236}">
                        <a16:creationId xmlns:a16="http://schemas.microsoft.com/office/drawing/2014/main" id="{6EC06337-2174-4DF3-8B40-F6EE485FA8B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4" name="角丸四角形 233">
                    <a:extLst>
                      <a:ext uri="{FF2B5EF4-FFF2-40B4-BE49-F238E27FC236}">
                        <a16:creationId xmlns:a16="http://schemas.microsoft.com/office/drawing/2014/main" id="{D3B8A1E8-8CD9-4037-9903-99AE8C2312A6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5" name="正方形/長方形 17">
                    <a:extLst>
                      <a:ext uri="{FF2B5EF4-FFF2-40B4-BE49-F238E27FC236}">
                        <a16:creationId xmlns:a16="http://schemas.microsoft.com/office/drawing/2014/main" id="{83A9AF5A-4186-4E59-8ED6-5AFDA40346DB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6" name="角丸四角形 226">
                    <a:extLst>
                      <a:ext uri="{FF2B5EF4-FFF2-40B4-BE49-F238E27FC236}">
                        <a16:creationId xmlns:a16="http://schemas.microsoft.com/office/drawing/2014/main" id="{5D2BDAE7-754E-4CFE-AA2F-E6FFA792CF3B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87" name="角丸四角形 236">
                    <a:extLst>
                      <a:ext uri="{FF2B5EF4-FFF2-40B4-BE49-F238E27FC236}">
                        <a16:creationId xmlns:a16="http://schemas.microsoft.com/office/drawing/2014/main" id="{C1E9CD21-8330-4F90-B9C4-74911C7A609D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27DDA67A-D3BC-48D7-B704-9936512EE578}"/>
              </a:ext>
            </a:extLst>
          </p:cNvPr>
          <p:cNvGrpSpPr/>
          <p:nvPr/>
        </p:nvGrpSpPr>
        <p:grpSpPr>
          <a:xfrm>
            <a:off x="2559897" y="2752108"/>
            <a:ext cx="1007953" cy="1584984"/>
            <a:chOff x="3317740" y="3397099"/>
            <a:chExt cx="1007953" cy="1584984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844EE636-3238-4673-BFD3-03CFACB25224}"/>
                </a:ext>
              </a:extLst>
            </p:cNvPr>
            <p:cNvGrpSpPr/>
            <p:nvPr/>
          </p:nvGrpSpPr>
          <p:grpSpPr>
            <a:xfrm>
              <a:off x="3432195" y="3397099"/>
              <a:ext cx="719603" cy="1376298"/>
              <a:chOff x="3432195" y="3397099"/>
              <a:chExt cx="719603" cy="1376298"/>
            </a:xfrm>
          </p:grpSpPr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8CCE1EC2-2D3F-4DC9-8B5E-1F2205081BFE}"/>
                  </a:ext>
                </a:extLst>
              </p:cNvPr>
              <p:cNvGrpSpPr/>
              <p:nvPr/>
            </p:nvGrpSpPr>
            <p:grpSpPr>
              <a:xfrm>
                <a:off x="3432195" y="3397099"/>
                <a:ext cx="719603" cy="915060"/>
                <a:chOff x="703823" y="4649208"/>
                <a:chExt cx="719603" cy="915060"/>
              </a:xfrm>
            </p:grpSpPr>
            <p:sp>
              <p:nvSpPr>
                <p:cNvPr id="361" name="片側の 2 つの角を丸めた四角形 1156">
                  <a:extLst>
                    <a:ext uri="{FF2B5EF4-FFF2-40B4-BE49-F238E27FC236}">
                      <a16:creationId xmlns:a16="http://schemas.microsoft.com/office/drawing/2014/main" id="{52E3625E-EF69-4ECC-8E98-B5F747580313}"/>
                    </a:ext>
                  </a:extLst>
                </p:cNvPr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653F0CCA-B541-4AEB-816C-9C367588FBB7}"/>
                    </a:ext>
                  </a:extLst>
                </p:cNvPr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375" name="円/楕円 834">
                    <a:extLst>
                      <a:ext uri="{FF2B5EF4-FFF2-40B4-BE49-F238E27FC236}">
                        <a16:creationId xmlns:a16="http://schemas.microsoft.com/office/drawing/2014/main" id="{D308FDAA-7BB7-4B8F-8BDB-FFFCB3910831}"/>
                      </a:ext>
                    </a:extLst>
                  </p:cNvPr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6" name="円/楕円 835">
                    <a:extLst>
                      <a:ext uri="{FF2B5EF4-FFF2-40B4-BE49-F238E27FC236}">
                        <a16:creationId xmlns:a16="http://schemas.microsoft.com/office/drawing/2014/main" id="{3C1B600B-0DBE-43C8-A0AA-590EF6057B09}"/>
                      </a:ext>
                    </a:extLst>
                  </p:cNvPr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7" name="円/楕円 836">
                    <a:extLst>
                      <a:ext uri="{FF2B5EF4-FFF2-40B4-BE49-F238E27FC236}">
                        <a16:creationId xmlns:a16="http://schemas.microsoft.com/office/drawing/2014/main" id="{87AB4F8E-AF9D-413D-960C-7A77B3D2A116}"/>
                      </a:ext>
                    </a:extLst>
                  </p:cNvPr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8" name="円/楕円 837">
                    <a:extLst>
                      <a:ext uri="{FF2B5EF4-FFF2-40B4-BE49-F238E27FC236}">
                        <a16:creationId xmlns:a16="http://schemas.microsoft.com/office/drawing/2014/main" id="{5AF934A4-70BE-4AC4-BD2A-5E0AE7989408}"/>
                      </a:ext>
                    </a:extLst>
                  </p:cNvPr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2A6CA0C6-6D56-48D1-8808-3E8D63CB48B2}"/>
                    </a:ext>
                  </a:extLst>
                </p:cNvPr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373" name="円/楕円 838">
                    <a:extLst>
                      <a:ext uri="{FF2B5EF4-FFF2-40B4-BE49-F238E27FC236}">
                        <a16:creationId xmlns:a16="http://schemas.microsoft.com/office/drawing/2014/main" id="{F27CF976-6A61-4261-875B-DE065A99548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4" name="円/楕円 839">
                    <a:extLst>
                      <a:ext uri="{FF2B5EF4-FFF2-40B4-BE49-F238E27FC236}">
                        <a16:creationId xmlns:a16="http://schemas.microsoft.com/office/drawing/2014/main" id="{03E20ADC-8E65-4482-BB1E-EB8D05074D5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64" name="円/楕円 840">
                  <a:extLst>
                    <a:ext uri="{FF2B5EF4-FFF2-40B4-BE49-F238E27FC236}">
                      <a16:creationId xmlns:a16="http://schemas.microsoft.com/office/drawing/2014/main" id="{A836CFF0-998A-47D8-8D2C-BCD246E85A80}"/>
                    </a:ext>
                  </a:extLst>
                </p:cNvPr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345EF169-406E-424B-8ACD-B7580E3F3BAD}"/>
                    </a:ext>
                  </a:extLst>
                </p:cNvPr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369" name="円/楕円 847">
                    <a:extLst>
                      <a:ext uri="{FF2B5EF4-FFF2-40B4-BE49-F238E27FC236}">
                        <a16:creationId xmlns:a16="http://schemas.microsoft.com/office/drawing/2014/main" id="{0EBA2074-D836-4918-B927-81D2F277E871}"/>
                      </a:ext>
                    </a:extLst>
                  </p:cNvPr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0" name="円/楕円 848">
                    <a:extLst>
                      <a:ext uri="{FF2B5EF4-FFF2-40B4-BE49-F238E27FC236}">
                        <a16:creationId xmlns:a16="http://schemas.microsoft.com/office/drawing/2014/main" id="{37225F00-64D0-44A4-BCB9-FD31548B0F87}"/>
                      </a:ext>
                    </a:extLst>
                  </p:cNvPr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1" name="フローチャート: 端子 685">
                    <a:extLst>
                      <a:ext uri="{FF2B5EF4-FFF2-40B4-BE49-F238E27FC236}">
                        <a16:creationId xmlns:a16="http://schemas.microsoft.com/office/drawing/2014/main" id="{F86D52FB-B288-4744-BC14-F1EE35A5AF8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72" name="フローチャート: 端子 686">
                    <a:extLst>
                      <a:ext uri="{FF2B5EF4-FFF2-40B4-BE49-F238E27FC236}">
                        <a16:creationId xmlns:a16="http://schemas.microsoft.com/office/drawing/2014/main" id="{594C3391-2AE3-4C6A-8AEF-EA9DFA3AD6C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66" name="台形 365">
                  <a:extLst>
                    <a:ext uri="{FF2B5EF4-FFF2-40B4-BE49-F238E27FC236}">
                      <a16:creationId xmlns:a16="http://schemas.microsoft.com/office/drawing/2014/main" id="{D309E05E-F286-4399-A1F7-1F7DF2986620}"/>
                    </a:ext>
                  </a:extLst>
                </p:cNvPr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7" name="フリーフォーム 1162">
                  <a:extLst>
                    <a:ext uri="{FF2B5EF4-FFF2-40B4-BE49-F238E27FC236}">
                      <a16:creationId xmlns:a16="http://schemas.microsoft.com/office/drawing/2014/main" id="{5FE17E6F-D82B-4C89-8969-D5EBE63A895E}"/>
                    </a:ext>
                  </a:extLst>
                </p:cNvPr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68" name="円/楕円 4">
                  <a:extLst>
                    <a:ext uri="{FF2B5EF4-FFF2-40B4-BE49-F238E27FC236}">
                      <a16:creationId xmlns:a16="http://schemas.microsoft.com/office/drawing/2014/main" id="{E3649016-8C73-4F6B-8355-D1A5D288FA19}"/>
                    </a:ext>
                  </a:extLst>
                </p:cNvPr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A8A4D7FF-6188-42D3-882A-EE82D7BE0A3E}"/>
                  </a:ext>
                </a:extLst>
              </p:cNvPr>
              <p:cNvGrpSpPr/>
              <p:nvPr/>
            </p:nvGrpSpPr>
            <p:grpSpPr>
              <a:xfrm>
                <a:off x="3489563" y="4236642"/>
                <a:ext cx="604867" cy="536755"/>
                <a:chOff x="-350536" y="5488751"/>
                <a:chExt cx="604867" cy="536755"/>
              </a:xfrm>
            </p:grpSpPr>
            <p:sp>
              <p:nvSpPr>
                <p:cNvPr id="354" name="片側の 2 つの角を丸めた四角形 1149">
                  <a:extLst>
                    <a:ext uri="{FF2B5EF4-FFF2-40B4-BE49-F238E27FC236}">
                      <a16:creationId xmlns:a16="http://schemas.microsoft.com/office/drawing/2014/main" id="{93746454-32C8-4C32-8461-6BA8E7A03484}"/>
                    </a:ext>
                  </a:extLst>
                </p:cNvPr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B3001A00-D6A9-4714-9946-1C3BE6E3F33E}"/>
                    </a:ext>
                  </a:extLst>
                </p:cNvPr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59" name="台形 358">
                    <a:extLst>
                      <a:ext uri="{FF2B5EF4-FFF2-40B4-BE49-F238E27FC236}">
                        <a16:creationId xmlns:a16="http://schemas.microsoft.com/office/drawing/2014/main" id="{6912CAEF-6CD4-408D-A34E-6A427DF394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BEE87F82-A237-4F01-BFAB-C9075F28C5EA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6" name="グループ化 355">
                  <a:extLst>
                    <a:ext uri="{FF2B5EF4-FFF2-40B4-BE49-F238E27FC236}">
                      <a16:creationId xmlns:a16="http://schemas.microsoft.com/office/drawing/2014/main" id="{78237399-4215-46A9-83A1-0909A75B9E3A}"/>
                    </a:ext>
                  </a:extLst>
                </p:cNvPr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57" name="直角三角形 356">
                    <a:extLst>
                      <a:ext uri="{FF2B5EF4-FFF2-40B4-BE49-F238E27FC236}">
                        <a16:creationId xmlns:a16="http://schemas.microsoft.com/office/drawing/2014/main" id="{EA81C482-9AE3-463D-980D-FC706B0EF18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8" name="直角三角形 357">
                    <a:extLst>
                      <a:ext uri="{FF2B5EF4-FFF2-40B4-BE49-F238E27FC236}">
                        <a16:creationId xmlns:a16="http://schemas.microsoft.com/office/drawing/2014/main" id="{86B59A35-931B-474E-BBF5-779030903A74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6B6E9EFD-4529-4869-AB96-C4BE043720D7}"/>
                </a:ext>
              </a:extLst>
            </p:cNvPr>
            <p:cNvGrpSpPr/>
            <p:nvPr/>
          </p:nvGrpSpPr>
          <p:grpSpPr>
            <a:xfrm>
              <a:off x="3941684" y="3742897"/>
              <a:ext cx="384009" cy="1016013"/>
              <a:chOff x="-1237212" y="4644497"/>
              <a:chExt cx="384009" cy="1016013"/>
            </a:xfrm>
          </p:grpSpPr>
          <p:sp>
            <p:nvSpPr>
              <p:cNvPr id="341" name="角丸四角形 177">
                <a:extLst>
                  <a:ext uri="{FF2B5EF4-FFF2-40B4-BE49-F238E27FC236}">
                    <a16:creationId xmlns:a16="http://schemas.microsoft.com/office/drawing/2014/main" id="{12B7CCDD-97D3-4AD0-A5B2-1B03B226555C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86DB2539-8219-45E3-AA98-6ECF98A2E61D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E7A1304C-3418-480C-B7CC-2DFC70BA35E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348" name="四角形: 角を丸くする 347">
                    <a:extLst>
                      <a:ext uri="{FF2B5EF4-FFF2-40B4-BE49-F238E27FC236}">
                        <a16:creationId xmlns:a16="http://schemas.microsoft.com/office/drawing/2014/main" id="{2892AF60-4463-4869-A888-4E997059EEBC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49" name="四角形: 角を丸くする 348">
                    <a:extLst>
                      <a:ext uri="{FF2B5EF4-FFF2-40B4-BE49-F238E27FC236}">
                        <a16:creationId xmlns:a16="http://schemas.microsoft.com/office/drawing/2014/main" id="{4F8A6591-4454-4517-B74D-3D1BBCF9C63C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851CA309-FB11-4D74-82D6-5982250D4618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C47AAF93-399E-4EC9-B597-6B8CCD255576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62299B13-D74F-49D9-B24C-6693F396C30B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F8A1DE24-8FE7-4BC5-8068-D468CEE7CC9C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1A330F98-5CB1-4826-92A5-DDC71BD6C19E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45" name="片側の 2 つの角を丸めた四角形 186">
                  <a:extLst>
                    <a:ext uri="{FF2B5EF4-FFF2-40B4-BE49-F238E27FC236}">
                      <a16:creationId xmlns:a16="http://schemas.microsoft.com/office/drawing/2014/main" id="{F9F5B27F-2F82-47E5-9B9E-4188EA775C1E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7EA0FE76-6664-4EE6-895D-D306251F70C3}"/>
                </a:ext>
              </a:extLst>
            </p:cNvPr>
            <p:cNvGrpSpPr/>
            <p:nvPr/>
          </p:nvGrpSpPr>
          <p:grpSpPr>
            <a:xfrm>
              <a:off x="3317740" y="4308430"/>
              <a:ext cx="841662" cy="673653"/>
              <a:chOff x="1564631" y="327727"/>
              <a:chExt cx="841662" cy="673653"/>
            </a:xfrm>
          </p:grpSpPr>
          <p:sp>
            <p:nvSpPr>
              <p:cNvPr id="328" name="角丸四角形 177">
                <a:extLst>
                  <a:ext uri="{FF2B5EF4-FFF2-40B4-BE49-F238E27FC236}">
                    <a16:creationId xmlns:a16="http://schemas.microsoft.com/office/drawing/2014/main" id="{31CA5EE7-2E67-4EA6-AFE4-6EE0D38135FB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783BB01C-2BD4-4D03-8481-83B66E9ECB1B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A6757594-0024-4935-B097-FF720B3B3B6F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1" name="角丸四角形 278">
                  <a:extLst>
                    <a:ext uri="{FF2B5EF4-FFF2-40B4-BE49-F238E27FC236}">
                      <a16:creationId xmlns:a16="http://schemas.microsoft.com/office/drawing/2014/main" id="{D24CFE8B-556C-45E6-82F4-57C19F79E293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32" name="角丸四角形 278">
                  <a:extLst>
                    <a:ext uri="{FF2B5EF4-FFF2-40B4-BE49-F238E27FC236}">
                      <a16:creationId xmlns:a16="http://schemas.microsoft.com/office/drawing/2014/main" id="{3982666A-463F-4A04-86C5-47F2A9708B10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B75FFB57-58DC-4A6E-A313-E32C566AD889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334" name="角丸四角形 218">
                    <a:extLst>
                      <a:ext uri="{FF2B5EF4-FFF2-40B4-BE49-F238E27FC236}">
                        <a16:creationId xmlns:a16="http://schemas.microsoft.com/office/drawing/2014/main" id="{40300028-6737-4E70-9953-97A192CEDDD7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5" name="角丸四角形 235">
                    <a:extLst>
                      <a:ext uri="{FF2B5EF4-FFF2-40B4-BE49-F238E27FC236}">
                        <a16:creationId xmlns:a16="http://schemas.microsoft.com/office/drawing/2014/main" id="{6B3525B8-12A8-498C-8D8A-D65A79958C36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6" name="角丸四角形 234">
                    <a:extLst>
                      <a:ext uri="{FF2B5EF4-FFF2-40B4-BE49-F238E27FC236}">
                        <a16:creationId xmlns:a16="http://schemas.microsoft.com/office/drawing/2014/main" id="{36EA4991-ACD7-4D41-B0B0-C20BCE449387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7" name="角丸四角形 233">
                    <a:extLst>
                      <a:ext uri="{FF2B5EF4-FFF2-40B4-BE49-F238E27FC236}">
                        <a16:creationId xmlns:a16="http://schemas.microsoft.com/office/drawing/2014/main" id="{3D443040-6870-49AB-A623-45F04F52EB0E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8" name="正方形/長方形 17">
                    <a:extLst>
                      <a:ext uri="{FF2B5EF4-FFF2-40B4-BE49-F238E27FC236}">
                        <a16:creationId xmlns:a16="http://schemas.microsoft.com/office/drawing/2014/main" id="{EF86F5F2-9611-46EE-9416-9EBAC0C3DCC0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39" name="角丸四角形 226">
                    <a:extLst>
                      <a:ext uri="{FF2B5EF4-FFF2-40B4-BE49-F238E27FC236}">
                        <a16:creationId xmlns:a16="http://schemas.microsoft.com/office/drawing/2014/main" id="{9563F270-BCEC-41F9-98C7-A8A3117FC92C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40" name="角丸四角形 236">
                    <a:extLst>
                      <a:ext uri="{FF2B5EF4-FFF2-40B4-BE49-F238E27FC236}">
                        <a16:creationId xmlns:a16="http://schemas.microsoft.com/office/drawing/2014/main" id="{E63781D6-0F27-424A-9355-484C58488D5C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F5CCC366-6EF4-44B3-A6C4-4A185605C972}"/>
              </a:ext>
            </a:extLst>
          </p:cNvPr>
          <p:cNvGrpSpPr/>
          <p:nvPr/>
        </p:nvGrpSpPr>
        <p:grpSpPr>
          <a:xfrm>
            <a:off x="6289365" y="2774071"/>
            <a:ext cx="1005571" cy="1563021"/>
            <a:chOff x="5598978" y="3419062"/>
            <a:chExt cx="1005571" cy="1563021"/>
          </a:xfrm>
        </p:grpSpPr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893F853E-3020-4391-92CE-D8155FF27662}"/>
                </a:ext>
              </a:extLst>
            </p:cNvPr>
            <p:cNvGrpSpPr/>
            <p:nvPr/>
          </p:nvGrpSpPr>
          <p:grpSpPr>
            <a:xfrm>
              <a:off x="5713296" y="3419062"/>
              <a:ext cx="719603" cy="1354335"/>
              <a:chOff x="5713296" y="3419062"/>
              <a:chExt cx="719603" cy="1354335"/>
            </a:xfrm>
          </p:grpSpPr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29C139A3-B2A0-4A75-882F-6DF6BA038004}"/>
                  </a:ext>
                </a:extLst>
              </p:cNvPr>
              <p:cNvGrpSpPr/>
              <p:nvPr/>
            </p:nvGrpSpPr>
            <p:grpSpPr>
              <a:xfrm>
                <a:off x="5713296" y="3419062"/>
                <a:ext cx="719603" cy="893097"/>
                <a:chOff x="2984924" y="4671171"/>
                <a:chExt cx="719603" cy="893097"/>
              </a:xfrm>
            </p:grpSpPr>
            <p:sp>
              <p:nvSpPr>
                <p:cNvPr id="416" name="片側の 2 つの角を丸めた四角形 1255">
                  <a:extLst>
                    <a:ext uri="{FF2B5EF4-FFF2-40B4-BE49-F238E27FC236}">
                      <a16:creationId xmlns:a16="http://schemas.microsoft.com/office/drawing/2014/main" id="{7608E6A4-E147-4525-805F-A35F6B188075}"/>
                    </a:ext>
                  </a:extLst>
                </p:cNvPr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17" name="フリーフォーム 1256">
                  <a:extLst>
                    <a:ext uri="{FF2B5EF4-FFF2-40B4-BE49-F238E27FC236}">
                      <a16:creationId xmlns:a16="http://schemas.microsoft.com/office/drawing/2014/main" id="{1AABF363-E4C1-4838-B2BA-0A2D1AA7A6EA}"/>
                    </a:ext>
                  </a:extLst>
                </p:cNvPr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F8BB394E-4B76-4DC9-A574-8619E366F5E8}"/>
                    </a:ext>
                  </a:extLst>
                </p:cNvPr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430" name="円/楕円 774">
                    <a:extLst>
                      <a:ext uri="{FF2B5EF4-FFF2-40B4-BE49-F238E27FC236}">
                        <a16:creationId xmlns:a16="http://schemas.microsoft.com/office/drawing/2014/main" id="{512C44A1-852D-42B1-AFE0-00122528DCE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31" name="円/楕円 775">
                    <a:extLst>
                      <a:ext uri="{FF2B5EF4-FFF2-40B4-BE49-F238E27FC236}">
                        <a16:creationId xmlns:a16="http://schemas.microsoft.com/office/drawing/2014/main" id="{213A83A9-06BB-4235-9524-42935F278840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19" name="円/楕円 776">
                  <a:extLst>
                    <a:ext uri="{FF2B5EF4-FFF2-40B4-BE49-F238E27FC236}">
                      <a16:creationId xmlns:a16="http://schemas.microsoft.com/office/drawing/2014/main" id="{83F56467-8AE1-496C-9D2F-B43635FA53F2}"/>
                    </a:ext>
                  </a:extLst>
                </p:cNvPr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0" name="フリーフォーム 1259">
                  <a:extLst>
                    <a:ext uri="{FF2B5EF4-FFF2-40B4-BE49-F238E27FC236}">
                      <a16:creationId xmlns:a16="http://schemas.microsoft.com/office/drawing/2014/main" id="{7DA7467E-9963-46AB-B987-E0C216217FD6}"/>
                    </a:ext>
                  </a:extLst>
                </p:cNvPr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8587EDEF-FBEE-438F-8B68-D78421087481}"/>
                    </a:ext>
                  </a:extLst>
                </p:cNvPr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424" name="角丸四角形 1263">
                    <a:extLst>
                      <a:ext uri="{FF2B5EF4-FFF2-40B4-BE49-F238E27FC236}">
                        <a16:creationId xmlns:a16="http://schemas.microsoft.com/office/drawing/2014/main" id="{255A71EB-3E09-48B6-B70A-FB2F99D095BF}"/>
                      </a:ext>
                    </a:extLst>
                  </p:cNvPr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5" name="円/楕円 785">
                    <a:extLst>
                      <a:ext uri="{FF2B5EF4-FFF2-40B4-BE49-F238E27FC236}">
                        <a16:creationId xmlns:a16="http://schemas.microsoft.com/office/drawing/2014/main" id="{DC9C1294-C7EE-42E1-9B30-5118CE1023AC}"/>
                      </a:ext>
                    </a:extLst>
                  </p:cNvPr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6" name="角丸四角形 1265">
                    <a:extLst>
                      <a:ext uri="{FF2B5EF4-FFF2-40B4-BE49-F238E27FC236}">
                        <a16:creationId xmlns:a16="http://schemas.microsoft.com/office/drawing/2014/main" id="{C6445852-FFFE-429E-90F2-A6B362C2D7F5}"/>
                      </a:ext>
                    </a:extLst>
                  </p:cNvPr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7" name="円/楕円 787">
                    <a:extLst>
                      <a:ext uri="{FF2B5EF4-FFF2-40B4-BE49-F238E27FC236}">
                        <a16:creationId xmlns:a16="http://schemas.microsoft.com/office/drawing/2014/main" id="{D8F8C340-347D-4FE5-9226-4A3DE991A473}"/>
                      </a:ext>
                    </a:extLst>
                  </p:cNvPr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8" name="月 427">
                    <a:extLst>
                      <a:ext uri="{FF2B5EF4-FFF2-40B4-BE49-F238E27FC236}">
                        <a16:creationId xmlns:a16="http://schemas.microsoft.com/office/drawing/2014/main" id="{93C610BF-9791-4EDE-AFC2-F7C05404792B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29" name="月 428">
                    <a:extLst>
                      <a:ext uri="{FF2B5EF4-FFF2-40B4-BE49-F238E27FC236}">
                        <a16:creationId xmlns:a16="http://schemas.microsoft.com/office/drawing/2014/main" id="{830F7B9A-664C-4BDE-A3F8-DB1B1A42D702}"/>
                      </a:ext>
                    </a:extLst>
                  </p:cNvPr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22" name="月 421">
                  <a:extLst>
                    <a:ext uri="{FF2B5EF4-FFF2-40B4-BE49-F238E27FC236}">
                      <a16:creationId xmlns:a16="http://schemas.microsoft.com/office/drawing/2014/main" id="{A909BB88-E0D6-4892-B0E5-CFB428EC1A64}"/>
                    </a:ext>
                  </a:extLst>
                </p:cNvPr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23" name="円/楕円 4">
                  <a:extLst>
                    <a:ext uri="{FF2B5EF4-FFF2-40B4-BE49-F238E27FC236}">
                      <a16:creationId xmlns:a16="http://schemas.microsoft.com/office/drawing/2014/main" id="{99539A11-ACBA-4240-8312-22B1BF79BA9A}"/>
                    </a:ext>
                  </a:extLst>
                </p:cNvPr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56AD0742-63FF-4716-B7A2-04E50FBA5F22}"/>
                  </a:ext>
                </a:extLst>
              </p:cNvPr>
              <p:cNvGrpSpPr/>
              <p:nvPr/>
            </p:nvGrpSpPr>
            <p:grpSpPr>
              <a:xfrm>
                <a:off x="5770664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409" name="片側の 2 つの角を丸めた四角形 1248">
                  <a:extLst>
                    <a:ext uri="{FF2B5EF4-FFF2-40B4-BE49-F238E27FC236}">
                      <a16:creationId xmlns:a16="http://schemas.microsoft.com/office/drawing/2014/main" id="{FAB4F777-9ADD-4201-8518-E7CCB9983430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94D5388D-B344-4836-8B99-05D695615FC7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0D516E5C-DE7D-4A61-B2FA-528F66D0D1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5" name="台形 414">
                    <a:extLst>
                      <a:ext uri="{FF2B5EF4-FFF2-40B4-BE49-F238E27FC236}">
                        <a16:creationId xmlns:a16="http://schemas.microsoft.com/office/drawing/2014/main" id="{879D752F-F9EA-47A8-B840-A2F723968710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EE175181-75B7-45CC-8239-56DA2EADE8F2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12" name="直角三角形 411">
                    <a:extLst>
                      <a:ext uri="{FF2B5EF4-FFF2-40B4-BE49-F238E27FC236}">
                        <a16:creationId xmlns:a16="http://schemas.microsoft.com/office/drawing/2014/main" id="{B59F97C1-093E-41DE-891B-F693AC47C9D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13" name="直角三角形 412">
                    <a:extLst>
                      <a:ext uri="{FF2B5EF4-FFF2-40B4-BE49-F238E27FC236}">
                        <a16:creationId xmlns:a16="http://schemas.microsoft.com/office/drawing/2014/main" id="{3F001E73-08FD-4586-9968-1A7070EAEE8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E6BB2223-7267-4A0C-80F9-B6E4CCDF807E}"/>
                </a:ext>
              </a:extLst>
            </p:cNvPr>
            <p:cNvGrpSpPr/>
            <p:nvPr/>
          </p:nvGrpSpPr>
          <p:grpSpPr>
            <a:xfrm>
              <a:off x="6220540" y="3742897"/>
              <a:ext cx="384009" cy="1016013"/>
              <a:chOff x="-1237212" y="4644497"/>
              <a:chExt cx="384009" cy="1016013"/>
            </a:xfrm>
          </p:grpSpPr>
          <p:sp>
            <p:nvSpPr>
              <p:cNvPr id="396" name="角丸四角形 177">
                <a:extLst>
                  <a:ext uri="{FF2B5EF4-FFF2-40B4-BE49-F238E27FC236}">
                    <a16:creationId xmlns:a16="http://schemas.microsoft.com/office/drawing/2014/main" id="{0B899C2F-9472-40C7-BA81-7F687F02B6CB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FEE0F965-5712-4505-A8AF-BEB4C294D96A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5A098C39-8D1D-4622-A2DB-CB7F568FC08B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636C2DA6-59A0-439A-8625-A3A872B2D0BD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F00E1806-D094-4C7C-B74A-849308D8A057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09BB599B-B983-49EB-BAAF-C59DAB194CD2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D75139A6-3477-4C03-AB5B-F31D068E51A9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D905C10A-E5BA-482E-94E1-308B45C5BD63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9CD4AA2A-1D95-473A-9BD4-F399C9B55952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399" name="台形 398">
                  <a:extLst>
                    <a:ext uri="{FF2B5EF4-FFF2-40B4-BE49-F238E27FC236}">
                      <a16:creationId xmlns:a16="http://schemas.microsoft.com/office/drawing/2014/main" id="{43EA97F3-FADC-4BE3-AF33-A84239BC23A1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00" name="片側の 2 つの角を丸めた四角形 186">
                  <a:extLst>
                    <a:ext uri="{FF2B5EF4-FFF2-40B4-BE49-F238E27FC236}">
                      <a16:creationId xmlns:a16="http://schemas.microsoft.com/office/drawing/2014/main" id="{5E9F0B9D-3A31-4B9A-B51E-AA28586D978B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04390221-CCEA-45EC-900E-2C6196D2A8B1}"/>
                </a:ext>
              </a:extLst>
            </p:cNvPr>
            <p:cNvGrpSpPr/>
            <p:nvPr/>
          </p:nvGrpSpPr>
          <p:grpSpPr>
            <a:xfrm>
              <a:off x="5598978" y="4308430"/>
              <a:ext cx="841662" cy="673653"/>
              <a:chOff x="1564631" y="327727"/>
              <a:chExt cx="841662" cy="673653"/>
            </a:xfrm>
          </p:grpSpPr>
          <p:sp>
            <p:nvSpPr>
              <p:cNvPr id="383" name="角丸四角形 177">
                <a:extLst>
                  <a:ext uri="{FF2B5EF4-FFF2-40B4-BE49-F238E27FC236}">
                    <a16:creationId xmlns:a16="http://schemas.microsoft.com/office/drawing/2014/main" id="{37CABB18-E634-4422-9363-6F5225B90C26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C5F10DE4-7CCB-4C5D-A1AC-13EACE92A454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385" name="台形 384">
                  <a:extLst>
                    <a:ext uri="{FF2B5EF4-FFF2-40B4-BE49-F238E27FC236}">
                      <a16:creationId xmlns:a16="http://schemas.microsoft.com/office/drawing/2014/main" id="{21BF2131-4808-469E-B6AE-6E915A13BF88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6" name="角丸四角形 278">
                  <a:extLst>
                    <a:ext uri="{FF2B5EF4-FFF2-40B4-BE49-F238E27FC236}">
                      <a16:creationId xmlns:a16="http://schemas.microsoft.com/office/drawing/2014/main" id="{478C2A77-B65B-437F-BBEE-80AC38FE1457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87" name="角丸四角形 278">
                  <a:extLst>
                    <a:ext uri="{FF2B5EF4-FFF2-40B4-BE49-F238E27FC236}">
                      <a16:creationId xmlns:a16="http://schemas.microsoft.com/office/drawing/2014/main" id="{83848EEF-87E6-40D7-8FA8-8D9AB0D5FD7E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F08CD598-7118-4976-A919-0D5B5B3CE130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389" name="角丸四角形 218">
                    <a:extLst>
                      <a:ext uri="{FF2B5EF4-FFF2-40B4-BE49-F238E27FC236}">
                        <a16:creationId xmlns:a16="http://schemas.microsoft.com/office/drawing/2014/main" id="{7C228798-9598-46C7-BE3D-58DC15ED3BB6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0" name="角丸四角形 235">
                    <a:extLst>
                      <a:ext uri="{FF2B5EF4-FFF2-40B4-BE49-F238E27FC236}">
                        <a16:creationId xmlns:a16="http://schemas.microsoft.com/office/drawing/2014/main" id="{D4010EBE-1000-43BD-89AC-3B3214842195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1" name="角丸四角形 234">
                    <a:extLst>
                      <a:ext uri="{FF2B5EF4-FFF2-40B4-BE49-F238E27FC236}">
                        <a16:creationId xmlns:a16="http://schemas.microsoft.com/office/drawing/2014/main" id="{FBBD5771-9198-4B7C-ADC2-6FD0C6CADD75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2" name="角丸四角形 233">
                    <a:extLst>
                      <a:ext uri="{FF2B5EF4-FFF2-40B4-BE49-F238E27FC236}">
                        <a16:creationId xmlns:a16="http://schemas.microsoft.com/office/drawing/2014/main" id="{63932C3B-1CDB-42D8-A5B8-4919B5FA7F0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3" name="正方形/長方形 17">
                    <a:extLst>
                      <a:ext uri="{FF2B5EF4-FFF2-40B4-BE49-F238E27FC236}">
                        <a16:creationId xmlns:a16="http://schemas.microsoft.com/office/drawing/2014/main" id="{2C83663F-108F-48FD-A8A7-24E646A54828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4" name="角丸四角形 226">
                    <a:extLst>
                      <a:ext uri="{FF2B5EF4-FFF2-40B4-BE49-F238E27FC236}">
                        <a16:creationId xmlns:a16="http://schemas.microsoft.com/office/drawing/2014/main" id="{2A296A6B-79E3-434C-86CD-A65CA5DA9BBD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395" name="角丸四角形 236">
                    <a:extLst>
                      <a:ext uri="{FF2B5EF4-FFF2-40B4-BE49-F238E27FC236}">
                        <a16:creationId xmlns:a16="http://schemas.microsoft.com/office/drawing/2014/main" id="{CDC9F719-2B1F-4586-AEEB-0A863249CFE5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32" name="グループ化 431">
            <a:extLst>
              <a:ext uri="{FF2B5EF4-FFF2-40B4-BE49-F238E27FC236}">
                <a16:creationId xmlns:a16="http://schemas.microsoft.com/office/drawing/2014/main" id="{0EFD75CE-7B30-4F5D-96A1-DC50EC478D20}"/>
              </a:ext>
            </a:extLst>
          </p:cNvPr>
          <p:cNvGrpSpPr/>
          <p:nvPr/>
        </p:nvGrpSpPr>
        <p:grpSpPr>
          <a:xfrm>
            <a:off x="8150946" y="2835200"/>
            <a:ext cx="1005571" cy="1501892"/>
            <a:chOff x="6720547" y="3480191"/>
            <a:chExt cx="1005571" cy="1501892"/>
          </a:xfrm>
        </p:grpSpPr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5F4CE574-F89C-4CCD-86BA-B47F72DEFB04}"/>
                </a:ext>
              </a:extLst>
            </p:cNvPr>
            <p:cNvGrpSpPr/>
            <p:nvPr/>
          </p:nvGrpSpPr>
          <p:grpSpPr>
            <a:xfrm>
              <a:off x="6836922" y="3480191"/>
              <a:ext cx="719603" cy="1293206"/>
              <a:chOff x="6836922" y="3480191"/>
              <a:chExt cx="719603" cy="1293206"/>
            </a:xfrm>
          </p:grpSpPr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9C3CF1E2-87F8-4524-8646-858CFE3E23AF}"/>
                  </a:ext>
                </a:extLst>
              </p:cNvPr>
              <p:cNvGrpSpPr/>
              <p:nvPr/>
            </p:nvGrpSpPr>
            <p:grpSpPr>
              <a:xfrm>
                <a:off x="6836922" y="3480191"/>
                <a:ext cx="719603" cy="831968"/>
                <a:chOff x="4108550" y="4732300"/>
                <a:chExt cx="719603" cy="831968"/>
              </a:xfrm>
            </p:grpSpPr>
            <p:sp>
              <p:nvSpPr>
                <p:cNvPr id="469" name="角丸四角形 1206">
                  <a:extLst>
                    <a:ext uri="{FF2B5EF4-FFF2-40B4-BE49-F238E27FC236}">
                      <a16:creationId xmlns:a16="http://schemas.microsoft.com/office/drawing/2014/main" id="{5906D4F7-31F3-41EA-ABA8-F48185409B4A}"/>
                    </a:ext>
                  </a:extLst>
                </p:cNvPr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0" name="片側の 2 つの角を丸めた四角形 1289">
                  <a:extLst>
                    <a:ext uri="{FF2B5EF4-FFF2-40B4-BE49-F238E27FC236}">
                      <a16:creationId xmlns:a16="http://schemas.microsoft.com/office/drawing/2014/main" id="{B90E7E12-34FC-44EB-9A81-91B314E2F776}"/>
                    </a:ext>
                  </a:extLst>
                </p:cNvPr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CF6FF822-2361-41D8-8E72-8291EED4D7F7}"/>
                    </a:ext>
                  </a:extLst>
                </p:cNvPr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480" name="円/楕円 745">
                    <a:extLst>
                      <a:ext uri="{FF2B5EF4-FFF2-40B4-BE49-F238E27FC236}">
                        <a16:creationId xmlns:a16="http://schemas.microsoft.com/office/drawing/2014/main" id="{3645464A-F949-44CB-AC50-336A6C4699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81" name="円/楕円 746">
                    <a:extLst>
                      <a:ext uri="{FF2B5EF4-FFF2-40B4-BE49-F238E27FC236}">
                        <a16:creationId xmlns:a16="http://schemas.microsoft.com/office/drawing/2014/main" id="{B69ECD89-4EB5-4261-969D-831E6F7CDF1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72" name="角丸四角形 1291">
                  <a:extLst>
                    <a:ext uri="{FF2B5EF4-FFF2-40B4-BE49-F238E27FC236}">
                      <a16:creationId xmlns:a16="http://schemas.microsoft.com/office/drawing/2014/main" id="{AA3244FB-BCFA-4D17-94B7-9BEC81F1993E}"/>
                    </a:ext>
                  </a:extLst>
                </p:cNvPr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DD628128-7367-4389-B430-C0C18FD6318D}"/>
                    </a:ext>
                  </a:extLst>
                </p:cNvPr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476" name="フローチャート: 端子 650">
                    <a:extLst>
                      <a:ext uri="{FF2B5EF4-FFF2-40B4-BE49-F238E27FC236}">
                        <a16:creationId xmlns:a16="http://schemas.microsoft.com/office/drawing/2014/main" id="{AD661F07-1C0A-42F8-BF68-C5E1A362F11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7" name="フローチャート: 端子 651">
                    <a:extLst>
                      <a:ext uri="{FF2B5EF4-FFF2-40B4-BE49-F238E27FC236}">
                        <a16:creationId xmlns:a16="http://schemas.microsoft.com/office/drawing/2014/main" id="{20AF24DF-B70F-4F49-89EF-53F494F2607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8" name="円/楕円 757">
                    <a:extLst>
                      <a:ext uri="{FF2B5EF4-FFF2-40B4-BE49-F238E27FC236}">
                        <a16:creationId xmlns:a16="http://schemas.microsoft.com/office/drawing/2014/main" id="{46C39381-0066-4EC9-A80F-7C0958B3F208}"/>
                      </a:ext>
                    </a:extLst>
                  </p:cNvPr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79" name="円/楕円 758">
                    <a:extLst>
                      <a:ext uri="{FF2B5EF4-FFF2-40B4-BE49-F238E27FC236}">
                        <a16:creationId xmlns:a16="http://schemas.microsoft.com/office/drawing/2014/main" id="{944D20F5-9AF1-4034-9009-8F40157A4D17}"/>
                      </a:ext>
                    </a:extLst>
                  </p:cNvPr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74" name="フリーフォーム 1293">
                  <a:extLst>
                    <a:ext uri="{FF2B5EF4-FFF2-40B4-BE49-F238E27FC236}">
                      <a16:creationId xmlns:a16="http://schemas.microsoft.com/office/drawing/2014/main" id="{B0F247D2-BF9D-4B7D-B6B8-DA84EBC79437}"/>
                    </a:ext>
                  </a:extLst>
                </p:cNvPr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75" name="円/楕円 4">
                  <a:extLst>
                    <a:ext uri="{FF2B5EF4-FFF2-40B4-BE49-F238E27FC236}">
                      <a16:creationId xmlns:a16="http://schemas.microsoft.com/office/drawing/2014/main" id="{ECE2279A-F753-418A-B5ED-627138A509E6}"/>
                    </a:ext>
                  </a:extLst>
                </p:cNvPr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42A40A23-63FD-4A78-8470-B90F4679C9EB}"/>
                  </a:ext>
                </a:extLst>
              </p:cNvPr>
              <p:cNvGrpSpPr/>
              <p:nvPr/>
            </p:nvGrpSpPr>
            <p:grpSpPr>
              <a:xfrm>
                <a:off x="6894290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462" name="片側の 2 つの角を丸めた四角形 1281">
                  <a:extLst>
                    <a:ext uri="{FF2B5EF4-FFF2-40B4-BE49-F238E27FC236}">
                      <a16:creationId xmlns:a16="http://schemas.microsoft.com/office/drawing/2014/main" id="{37078AF8-C20B-455C-8FD4-53E3A29FBE28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25E066E6-286C-48A4-AD20-140299555C31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7" name="台形 466">
                    <a:extLst>
                      <a:ext uri="{FF2B5EF4-FFF2-40B4-BE49-F238E27FC236}">
                        <a16:creationId xmlns:a16="http://schemas.microsoft.com/office/drawing/2014/main" id="{AEAB8F58-1080-45EC-A13C-3252A6DAB0B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8" name="台形 467">
                    <a:extLst>
                      <a:ext uri="{FF2B5EF4-FFF2-40B4-BE49-F238E27FC236}">
                        <a16:creationId xmlns:a16="http://schemas.microsoft.com/office/drawing/2014/main" id="{BE4E7AB8-CE4C-4193-8EEE-9B9644F58F01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4" name="グループ化 463">
                  <a:extLst>
                    <a:ext uri="{FF2B5EF4-FFF2-40B4-BE49-F238E27FC236}">
                      <a16:creationId xmlns:a16="http://schemas.microsoft.com/office/drawing/2014/main" id="{DED748B8-B607-42B4-A491-31EEED2971BE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65" name="直角三角形 464">
                    <a:extLst>
                      <a:ext uri="{FF2B5EF4-FFF2-40B4-BE49-F238E27FC236}">
                        <a16:creationId xmlns:a16="http://schemas.microsoft.com/office/drawing/2014/main" id="{981FEC8E-D135-440E-BE56-64C89DECC1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66" name="直角三角形 465">
                    <a:extLst>
                      <a:ext uri="{FF2B5EF4-FFF2-40B4-BE49-F238E27FC236}">
                        <a16:creationId xmlns:a16="http://schemas.microsoft.com/office/drawing/2014/main" id="{9CF8B9F8-1B24-4B09-8F8A-B516534AD97D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DA64D8E1-0724-41C2-A75A-6E4799147670}"/>
                </a:ext>
              </a:extLst>
            </p:cNvPr>
            <p:cNvGrpSpPr/>
            <p:nvPr/>
          </p:nvGrpSpPr>
          <p:grpSpPr>
            <a:xfrm>
              <a:off x="7342109" y="3742897"/>
              <a:ext cx="384009" cy="1016013"/>
              <a:chOff x="-1237212" y="4644497"/>
              <a:chExt cx="384009" cy="1016013"/>
            </a:xfrm>
          </p:grpSpPr>
          <p:sp>
            <p:nvSpPr>
              <p:cNvPr id="449" name="角丸四角形 177">
                <a:extLst>
                  <a:ext uri="{FF2B5EF4-FFF2-40B4-BE49-F238E27FC236}">
                    <a16:creationId xmlns:a16="http://schemas.microsoft.com/office/drawing/2014/main" id="{FC4E212E-DA3F-40D5-9640-912B198273B2}"/>
                  </a:ext>
                </a:extLst>
              </p:cNvPr>
              <p:cNvSpPr/>
              <p:nvPr/>
            </p:nvSpPr>
            <p:spPr>
              <a:xfrm rot="13500000">
                <a:off x="-1255000" y="5314167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28A9301D-4E07-4A2D-98AC-F61B7ADCEF76}"/>
                  </a:ext>
                </a:extLst>
              </p:cNvPr>
              <p:cNvGrpSpPr/>
              <p:nvPr/>
            </p:nvGrpSpPr>
            <p:grpSpPr>
              <a:xfrm>
                <a:off x="-1237212" y="4644497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0561D052-F4C2-4E9E-954D-03C0F71E1A27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456" name="四角形: 角を丸くする 455">
                    <a:extLst>
                      <a:ext uri="{FF2B5EF4-FFF2-40B4-BE49-F238E27FC236}">
                        <a16:creationId xmlns:a16="http://schemas.microsoft.com/office/drawing/2014/main" id="{90B1BC3D-A19E-4BCB-8614-F20AFC607145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57" name="四角形: 角を丸くする 456">
                    <a:extLst>
                      <a:ext uri="{FF2B5EF4-FFF2-40B4-BE49-F238E27FC236}">
                        <a16:creationId xmlns:a16="http://schemas.microsoft.com/office/drawing/2014/main" id="{1F467479-AA4F-4135-9317-9D3DF2569DD8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29A96FA6-FE49-490B-AD36-0F95E93D9D41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56D452C7-3408-427D-BD1F-F3B0D3DAD390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23800EFB-3F8D-44F1-A66E-C2F8FA31B97A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B2704A67-03DD-4611-8CB0-AD1D7E34CAC5}"/>
                  </a:ext>
                </a:extLst>
              </p:cNvPr>
              <p:cNvGrpSpPr/>
              <p:nvPr/>
            </p:nvGrpSpPr>
            <p:grpSpPr>
              <a:xfrm>
                <a:off x="-1129104" y="4997188"/>
                <a:ext cx="275901" cy="620915"/>
                <a:chOff x="7317555" y="1960384"/>
                <a:chExt cx="513401" cy="1155406"/>
              </a:xfrm>
            </p:grpSpPr>
            <p:sp>
              <p:nvSpPr>
                <p:cNvPr id="452" name="台形 451">
                  <a:extLst>
                    <a:ext uri="{FF2B5EF4-FFF2-40B4-BE49-F238E27FC236}">
                      <a16:creationId xmlns:a16="http://schemas.microsoft.com/office/drawing/2014/main" id="{CD075C5B-C7FC-4FFE-B55E-38F6AA3FBEE9}"/>
                    </a:ext>
                  </a:extLst>
                </p:cNvPr>
                <p:cNvSpPr/>
                <p:nvPr/>
              </p:nvSpPr>
              <p:spPr>
                <a:xfrm rot="20503523">
                  <a:off x="7317555" y="1960384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53" name="片側の 2 つの角を丸めた四角形 186">
                  <a:extLst>
                    <a:ext uri="{FF2B5EF4-FFF2-40B4-BE49-F238E27FC236}">
                      <a16:creationId xmlns:a16="http://schemas.microsoft.com/office/drawing/2014/main" id="{7F5CE129-9732-4788-9868-B61BAC3A3B98}"/>
                    </a:ext>
                  </a:extLst>
                </p:cNvPr>
                <p:cNvSpPr/>
                <p:nvPr/>
              </p:nvSpPr>
              <p:spPr>
                <a:xfrm rot="9687502">
                  <a:off x="7493247" y="2070751"/>
                  <a:ext cx="337709" cy="10450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61B0C18C-8B08-4754-B220-A338B9D1D2EA}"/>
                </a:ext>
              </a:extLst>
            </p:cNvPr>
            <p:cNvGrpSpPr/>
            <p:nvPr/>
          </p:nvGrpSpPr>
          <p:grpSpPr>
            <a:xfrm>
              <a:off x="6720547" y="4308430"/>
              <a:ext cx="841662" cy="673653"/>
              <a:chOff x="1564631" y="327727"/>
              <a:chExt cx="841662" cy="673653"/>
            </a:xfrm>
          </p:grpSpPr>
          <p:sp>
            <p:nvSpPr>
              <p:cNvPr id="436" name="角丸四角形 177">
                <a:extLst>
                  <a:ext uri="{FF2B5EF4-FFF2-40B4-BE49-F238E27FC236}">
                    <a16:creationId xmlns:a16="http://schemas.microsoft.com/office/drawing/2014/main" id="{9A4A2212-A965-4684-B6F5-14DA34EFAB44}"/>
                  </a:ext>
                </a:extLst>
              </p:cNvPr>
              <p:cNvSpPr/>
              <p:nvPr/>
            </p:nvSpPr>
            <p:spPr>
              <a:xfrm rot="17454214" flipV="1">
                <a:off x="1524562" y="463525"/>
                <a:ext cx="449548" cy="177952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255AB480-B4B4-4D46-B036-2332013DC27C}"/>
                  </a:ext>
                </a:extLst>
              </p:cNvPr>
              <p:cNvGrpSpPr/>
              <p:nvPr/>
            </p:nvGrpSpPr>
            <p:grpSpPr>
              <a:xfrm>
                <a:off x="1564631" y="477046"/>
                <a:ext cx="841662" cy="524334"/>
                <a:chOff x="-36715" y="1920822"/>
                <a:chExt cx="1586667" cy="988452"/>
              </a:xfrm>
            </p:grpSpPr>
            <p:sp>
              <p:nvSpPr>
                <p:cNvPr id="438" name="台形 437">
                  <a:extLst>
                    <a:ext uri="{FF2B5EF4-FFF2-40B4-BE49-F238E27FC236}">
                      <a16:creationId xmlns:a16="http://schemas.microsoft.com/office/drawing/2014/main" id="{7B4BE1BE-35E6-4823-8E86-C0719E36BB8B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39" name="角丸四角形 278">
                  <a:extLst>
                    <a:ext uri="{FF2B5EF4-FFF2-40B4-BE49-F238E27FC236}">
                      <a16:creationId xmlns:a16="http://schemas.microsoft.com/office/drawing/2014/main" id="{BDA896B5-F84D-4074-83C6-BE57B3883595}"/>
                    </a:ext>
                  </a:extLst>
                </p:cNvPr>
                <p:cNvSpPr/>
                <p:nvPr/>
              </p:nvSpPr>
              <p:spPr>
                <a:xfrm flipH="1">
                  <a:off x="20207" y="2101978"/>
                  <a:ext cx="615762" cy="510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40" name="角丸四角形 278">
                  <a:extLst>
                    <a:ext uri="{FF2B5EF4-FFF2-40B4-BE49-F238E27FC236}">
                      <a16:creationId xmlns:a16="http://schemas.microsoft.com/office/drawing/2014/main" id="{B99B4EAB-1648-40F0-B169-24121FBD4598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E303459C-555A-4317-8436-8CC1720CC345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442" name="角丸四角形 218">
                    <a:extLst>
                      <a:ext uri="{FF2B5EF4-FFF2-40B4-BE49-F238E27FC236}">
                        <a16:creationId xmlns:a16="http://schemas.microsoft.com/office/drawing/2014/main" id="{CDFA313F-39E4-4704-9844-684C12E363C2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3" name="角丸四角形 235">
                    <a:extLst>
                      <a:ext uri="{FF2B5EF4-FFF2-40B4-BE49-F238E27FC236}">
                        <a16:creationId xmlns:a16="http://schemas.microsoft.com/office/drawing/2014/main" id="{7E81C14B-0EF2-4DD1-9143-F1F824F8906F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4" name="角丸四角形 234">
                    <a:extLst>
                      <a:ext uri="{FF2B5EF4-FFF2-40B4-BE49-F238E27FC236}">
                        <a16:creationId xmlns:a16="http://schemas.microsoft.com/office/drawing/2014/main" id="{01D31158-0098-46A8-9E49-084764770919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5" name="角丸四角形 233">
                    <a:extLst>
                      <a:ext uri="{FF2B5EF4-FFF2-40B4-BE49-F238E27FC236}">
                        <a16:creationId xmlns:a16="http://schemas.microsoft.com/office/drawing/2014/main" id="{83C99100-5409-497E-BFD0-84D9E3136921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6" name="正方形/長方形 17">
                    <a:extLst>
                      <a:ext uri="{FF2B5EF4-FFF2-40B4-BE49-F238E27FC236}">
                        <a16:creationId xmlns:a16="http://schemas.microsoft.com/office/drawing/2014/main" id="{58500270-D408-405C-BEA1-56EA0A8B7E46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7" name="角丸四角形 226">
                    <a:extLst>
                      <a:ext uri="{FF2B5EF4-FFF2-40B4-BE49-F238E27FC236}">
                        <a16:creationId xmlns:a16="http://schemas.microsoft.com/office/drawing/2014/main" id="{11701B22-2261-47A4-A8BB-1A28CAD2C1CA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48" name="角丸四角形 236">
                    <a:extLst>
                      <a:ext uri="{FF2B5EF4-FFF2-40B4-BE49-F238E27FC236}">
                        <a16:creationId xmlns:a16="http://schemas.microsoft.com/office/drawing/2014/main" id="{571C85A7-A262-442A-BA41-633A4498C6A6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E621B332-BF4A-4C28-91AF-04F892FA767D}"/>
              </a:ext>
            </a:extLst>
          </p:cNvPr>
          <p:cNvGrpSpPr/>
          <p:nvPr/>
        </p:nvGrpSpPr>
        <p:grpSpPr>
          <a:xfrm>
            <a:off x="4429089" y="2830932"/>
            <a:ext cx="1005571" cy="1506160"/>
            <a:chOff x="4453597" y="3475923"/>
            <a:chExt cx="1005571" cy="1506160"/>
          </a:xfrm>
        </p:grpSpPr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6E6A99FB-8998-40A4-965D-07A0E6830398}"/>
                </a:ext>
              </a:extLst>
            </p:cNvPr>
            <p:cNvGrpSpPr/>
            <p:nvPr/>
          </p:nvGrpSpPr>
          <p:grpSpPr>
            <a:xfrm>
              <a:off x="4565670" y="3475923"/>
              <a:ext cx="719604" cy="1297474"/>
              <a:chOff x="4565670" y="3475923"/>
              <a:chExt cx="719604" cy="1297474"/>
            </a:xfrm>
          </p:grpSpPr>
          <p:grpSp>
            <p:nvGrpSpPr>
              <p:cNvPr id="510" name="グループ化 509">
                <a:extLst>
                  <a:ext uri="{FF2B5EF4-FFF2-40B4-BE49-F238E27FC236}">
                    <a16:creationId xmlns:a16="http://schemas.microsoft.com/office/drawing/2014/main" id="{934960B8-BF9A-4174-A07E-0AE0F030DFB9}"/>
                  </a:ext>
                </a:extLst>
              </p:cNvPr>
              <p:cNvGrpSpPr/>
              <p:nvPr/>
            </p:nvGrpSpPr>
            <p:grpSpPr>
              <a:xfrm>
                <a:off x="4565670" y="3475923"/>
                <a:ext cx="719604" cy="870861"/>
                <a:chOff x="1837298" y="4693407"/>
                <a:chExt cx="719604" cy="870861"/>
              </a:xfrm>
            </p:grpSpPr>
            <p:sp>
              <p:nvSpPr>
                <p:cNvPr id="519" name="片側の 2 つの角を丸めた四角形 1224">
                  <a:extLst>
                    <a:ext uri="{FF2B5EF4-FFF2-40B4-BE49-F238E27FC236}">
                      <a16:creationId xmlns:a16="http://schemas.microsoft.com/office/drawing/2014/main" id="{00E11753-B285-4CD1-85CE-0D72093C0584}"/>
                    </a:ext>
                  </a:extLst>
                </p:cNvPr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FEF50085-3065-4480-8C6A-DC12A5A91F23}"/>
                    </a:ext>
                  </a:extLst>
                </p:cNvPr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521" name="星 24 1226">
                    <a:extLst>
                      <a:ext uri="{FF2B5EF4-FFF2-40B4-BE49-F238E27FC236}">
                        <a16:creationId xmlns:a16="http://schemas.microsoft.com/office/drawing/2014/main" id="{09EE4E85-A443-4B4F-9D77-400093CBDDE4}"/>
                      </a:ext>
                    </a:extLst>
                  </p:cNvPr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2" name="円/楕円 805">
                    <a:extLst>
                      <a:ext uri="{FF2B5EF4-FFF2-40B4-BE49-F238E27FC236}">
                        <a16:creationId xmlns:a16="http://schemas.microsoft.com/office/drawing/2014/main" id="{5AFE0D0A-2BF6-4431-A96A-05CB17F2184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3" name="円/楕円 806">
                    <a:extLst>
                      <a:ext uri="{FF2B5EF4-FFF2-40B4-BE49-F238E27FC236}">
                        <a16:creationId xmlns:a16="http://schemas.microsoft.com/office/drawing/2014/main" id="{CF29C3D2-6064-47C9-8C55-4825B3D92B32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4" name="円/楕円 807">
                    <a:extLst>
                      <a:ext uri="{FF2B5EF4-FFF2-40B4-BE49-F238E27FC236}">
                        <a16:creationId xmlns:a16="http://schemas.microsoft.com/office/drawing/2014/main" id="{3E63D5E8-B795-4C73-8C6F-59B37323919A}"/>
                      </a:ext>
                    </a:extLst>
                  </p:cNvPr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5" name="弦 524">
                    <a:extLst>
                      <a:ext uri="{FF2B5EF4-FFF2-40B4-BE49-F238E27FC236}">
                        <a16:creationId xmlns:a16="http://schemas.microsoft.com/office/drawing/2014/main" id="{D9FCB08E-6359-464C-99CD-C60A15A02902}"/>
                      </a:ext>
                    </a:extLst>
                  </p:cNvPr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6" name="弦 525">
                    <a:extLst>
                      <a:ext uri="{FF2B5EF4-FFF2-40B4-BE49-F238E27FC236}">
                        <a16:creationId xmlns:a16="http://schemas.microsoft.com/office/drawing/2014/main" id="{469A9245-ABDE-4B71-BCBD-177976166169}"/>
                      </a:ext>
                    </a:extLst>
                  </p:cNvPr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7" name="フローチャート: 手操作入力 675">
                    <a:extLst>
                      <a:ext uri="{FF2B5EF4-FFF2-40B4-BE49-F238E27FC236}">
                        <a16:creationId xmlns:a16="http://schemas.microsoft.com/office/drawing/2014/main" id="{CEC8AB83-15E4-4FF5-92B3-147341075E1C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8" name="弦 527">
                    <a:extLst>
                      <a:ext uri="{FF2B5EF4-FFF2-40B4-BE49-F238E27FC236}">
                        <a16:creationId xmlns:a16="http://schemas.microsoft.com/office/drawing/2014/main" id="{DE7EF2EB-860D-46F2-BECE-8E5EACD98980}"/>
                      </a:ext>
                    </a:extLst>
                  </p:cNvPr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29" name="弦 528">
                    <a:extLst>
                      <a:ext uri="{FF2B5EF4-FFF2-40B4-BE49-F238E27FC236}">
                        <a16:creationId xmlns:a16="http://schemas.microsoft.com/office/drawing/2014/main" id="{BCC3A333-3400-455B-B8D3-1EDFADC05A7A}"/>
                      </a:ext>
                    </a:extLst>
                  </p:cNvPr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0" name="フローチャート: 手操作入力 680">
                    <a:extLst>
                      <a:ext uri="{FF2B5EF4-FFF2-40B4-BE49-F238E27FC236}">
                        <a16:creationId xmlns:a16="http://schemas.microsoft.com/office/drawing/2014/main" id="{277988E2-4B84-41BE-900C-52E0F1D0EE0F}"/>
                      </a:ext>
                    </a:extLst>
                  </p:cNvPr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1" name="円/楕円 820">
                    <a:extLst>
                      <a:ext uri="{FF2B5EF4-FFF2-40B4-BE49-F238E27FC236}">
                        <a16:creationId xmlns:a16="http://schemas.microsoft.com/office/drawing/2014/main" id="{90C366B1-C26A-4444-9AE7-A9AAFE0EA044}"/>
                      </a:ext>
                    </a:extLst>
                  </p:cNvPr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32" name="円/楕円 4">
                    <a:extLst>
                      <a:ext uri="{FF2B5EF4-FFF2-40B4-BE49-F238E27FC236}">
                        <a16:creationId xmlns:a16="http://schemas.microsoft.com/office/drawing/2014/main" id="{246A84A6-6EA2-43CA-B705-1C0E3CD30091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785F7151-BB9E-4077-BD64-797DDD80B8C1}"/>
                  </a:ext>
                </a:extLst>
              </p:cNvPr>
              <p:cNvGrpSpPr/>
              <p:nvPr/>
            </p:nvGrpSpPr>
            <p:grpSpPr>
              <a:xfrm>
                <a:off x="4626852" y="4236642"/>
                <a:ext cx="604867" cy="536755"/>
                <a:chOff x="1898480" y="5488751"/>
                <a:chExt cx="604867" cy="536755"/>
              </a:xfrm>
            </p:grpSpPr>
            <p:sp>
              <p:nvSpPr>
                <p:cNvPr id="512" name="片側の 2 つの角を丸めた四角形 1217">
                  <a:extLst>
                    <a:ext uri="{FF2B5EF4-FFF2-40B4-BE49-F238E27FC236}">
                      <a16:creationId xmlns:a16="http://schemas.microsoft.com/office/drawing/2014/main" id="{8A0E260E-F492-4F30-A2D2-758B8070BF1E}"/>
                    </a:ext>
                  </a:extLst>
                </p:cNvPr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9B250B0B-B11C-4C1D-815C-6D9FDC68D32B}"/>
                    </a:ext>
                  </a:extLst>
                </p:cNvPr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17" name="台形 516">
                    <a:extLst>
                      <a:ext uri="{FF2B5EF4-FFF2-40B4-BE49-F238E27FC236}">
                        <a16:creationId xmlns:a16="http://schemas.microsoft.com/office/drawing/2014/main" id="{5498B6F3-6850-4DB6-97BC-509BF815A96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8" name="台形 517">
                    <a:extLst>
                      <a:ext uri="{FF2B5EF4-FFF2-40B4-BE49-F238E27FC236}">
                        <a16:creationId xmlns:a16="http://schemas.microsoft.com/office/drawing/2014/main" id="{2449AEB9-B32F-4043-A1AC-75B7C6BA698D}"/>
                      </a:ext>
                    </a:extLst>
                  </p:cNvPr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E2A5CAAE-B776-46D8-932A-50B452F2A12C}"/>
                    </a:ext>
                  </a:extLst>
                </p:cNvPr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15" name="直角三角形 514">
                    <a:extLst>
                      <a:ext uri="{FF2B5EF4-FFF2-40B4-BE49-F238E27FC236}">
                        <a16:creationId xmlns:a16="http://schemas.microsoft.com/office/drawing/2014/main" id="{860D8A62-EFE5-4063-8847-A845660D32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16" name="直角三角形 515">
                    <a:extLst>
                      <a:ext uri="{FF2B5EF4-FFF2-40B4-BE49-F238E27FC236}">
                        <a16:creationId xmlns:a16="http://schemas.microsoft.com/office/drawing/2014/main" id="{E5F6F6C2-3719-495B-AF78-1FDF253DC4CF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57ED75FE-9BC5-4857-8D50-1254A9AB46E7}"/>
                </a:ext>
              </a:extLst>
            </p:cNvPr>
            <p:cNvGrpSpPr/>
            <p:nvPr/>
          </p:nvGrpSpPr>
          <p:grpSpPr>
            <a:xfrm>
              <a:off x="5075159" y="3742897"/>
              <a:ext cx="384009" cy="1016013"/>
              <a:chOff x="5003534" y="3578012"/>
              <a:chExt cx="384009" cy="1016013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9D039589-4B27-41F5-944B-A8DEAA225EDF}"/>
                  </a:ext>
                </a:extLst>
              </p:cNvPr>
              <p:cNvGrpSpPr/>
              <p:nvPr/>
            </p:nvGrpSpPr>
            <p:grpSpPr>
              <a:xfrm>
                <a:off x="5003534" y="3578012"/>
                <a:ext cx="258400" cy="459641"/>
                <a:chOff x="7183311" y="1414825"/>
                <a:chExt cx="412880" cy="734430"/>
              </a:xfrm>
            </p:grpSpPr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15CB821B-9689-4690-9A65-8DB811FD648C}"/>
                    </a:ext>
                  </a:extLst>
                </p:cNvPr>
                <p:cNvGrpSpPr/>
                <p:nvPr/>
              </p:nvGrpSpPr>
              <p:grpSpPr>
                <a:xfrm rot="1800000">
                  <a:off x="7238221" y="1414825"/>
                  <a:ext cx="172441" cy="734430"/>
                  <a:chOff x="5369264" y="1434420"/>
                  <a:chExt cx="172441" cy="734430"/>
                </a:xfrm>
              </p:grpSpPr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468D2DF1-34EC-4DD2-9E4C-AABBD206BFD2}"/>
                      </a:ext>
                    </a:extLst>
                  </p:cNvPr>
                  <p:cNvSpPr/>
                  <p:nvPr/>
                </p:nvSpPr>
                <p:spPr>
                  <a:xfrm>
                    <a:off x="5370894" y="1434421"/>
                    <a:ext cx="97788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7" name="四角形: 角を丸くする 506">
                    <a:extLst>
                      <a:ext uri="{FF2B5EF4-FFF2-40B4-BE49-F238E27FC236}">
                        <a16:creationId xmlns:a16="http://schemas.microsoft.com/office/drawing/2014/main" id="{677D5A24-7861-45FD-90CF-ACA748E33386}"/>
                      </a:ext>
                    </a:extLst>
                  </p:cNvPr>
                  <p:cNvSpPr/>
                  <p:nvPr/>
                </p:nvSpPr>
                <p:spPr>
                  <a:xfrm>
                    <a:off x="5369264" y="1969733"/>
                    <a:ext cx="91830" cy="199117"/>
                  </a:xfrm>
                  <a:prstGeom prst="round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465DC097-A5A0-4CFB-834D-88E8212C51EE}"/>
                      </a:ext>
                    </a:extLst>
                  </p:cNvPr>
                  <p:cNvSpPr/>
                  <p:nvPr/>
                </p:nvSpPr>
                <p:spPr>
                  <a:xfrm>
                    <a:off x="5483743" y="1434420"/>
                    <a:ext cx="57962" cy="734430"/>
                  </a:xfrm>
                  <a:custGeom>
                    <a:avLst/>
                    <a:gdLst>
                      <a:gd name="connsiteX0" fmla="*/ 1641 w 57962"/>
                      <a:gd name="connsiteY0" fmla="*/ 0 h 734430"/>
                      <a:gd name="connsiteX1" fmla="*/ 57962 w 57962"/>
                      <a:gd name="connsiteY1" fmla="*/ 367215 h 734430"/>
                      <a:gd name="connsiteX2" fmla="*/ 1641 w 57962"/>
                      <a:gd name="connsiteY2" fmla="*/ 734430 h 734430"/>
                      <a:gd name="connsiteX3" fmla="*/ 0 w 57962"/>
                      <a:gd name="connsiteY3" fmla="*/ 732270 h 734430"/>
                      <a:gd name="connsiteX4" fmla="*/ 0 w 57962"/>
                      <a:gd name="connsiteY4" fmla="*/ 2160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62" h="734430">
                        <a:moveTo>
                          <a:pt x="1641" y="0"/>
                        </a:moveTo>
                        <a:cubicBezTo>
                          <a:pt x="32746" y="0"/>
                          <a:pt x="57962" y="164408"/>
                          <a:pt x="57962" y="367215"/>
                        </a:cubicBezTo>
                        <a:cubicBezTo>
                          <a:pt x="57962" y="570022"/>
                          <a:pt x="32746" y="734430"/>
                          <a:pt x="1641" y="734430"/>
                        </a:cubicBezTo>
                        <a:lnTo>
                          <a:pt x="0" y="732270"/>
                        </a:lnTo>
                        <a:lnTo>
                          <a:pt x="0" y="216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D806E62C-4D95-4B46-9CD4-A03E2CC4427F}"/>
                      </a:ext>
                    </a:extLst>
                  </p:cNvPr>
                  <p:cNvSpPr/>
                  <p:nvPr/>
                </p:nvSpPr>
                <p:spPr>
                  <a:xfrm>
                    <a:off x="5431108" y="1434420"/>
                    <a:ext cx="57963" cy="734430"/>
                  </a:xfrm>
                  <a:custGeom>
                    <a:avLst/>
                    <a:gdLst>
                      <a:gd name="connsiteX0" fmla="*/ 0 w 83466"/>
                      <a:gd name="connsiteY0" fmla="*/ 0 h 734430"/>
                      <a:gd name="connsiteX1" fmla="*/ 83466 w 83466"/>
                      <a:gd name="connsiteY1" fmla="*/ 0 h 734430"/>
                      <a:gd name="connsiteX2" fmla="*/ 83466 w 83466"/>
                      <a:gd name="connsiteY2" fmla="*/ 734430 h 734430"/>
                      <a:gd name="connsiteX3" fmla="*/ 0 w 83466"/>
                      <a:gd name="connsiteY3" fmla="*/ 734430 h 734430"/>
                      <a:gd name="connsiteX4" fmla="*/ 0 w 83466"/>
                      <a:gd name="connsiteY4" fmla="*/ 539215 h 734430"/>
                      <a:gd name="connsiteX5" fmla="*/ 11923 w 83466"/>
                      <a:gd name="connsiteY5" fmla="*/ 518070 h 734430"/>
                      <a:gd name="connsiteX6" fmla="*/ 35677 w 83466"/>
                      <a:gd name="connsiteY6" fmla="*/ 367215 h 734430"/>
                      <a:gd name="connsiteX7" fmla="*/ 11923 w 83466"/>
                      <a:gd name="connsiteY7" fmla="*/ 216360 h 734430"/>
                      <a:gd name="connsiteX8" fmla="*/ 0 w 83466"/>
                      <a:gd name="connsiteY8" fmla="*/ 195215 h 734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466" h="734430">
                        <a:moveTo>
                          <a:pt x="0" y="0"/>
                        </a:moveTo>
                        <a:lnTo>
                          <a:pt x="83466" y="0"/>
                        </a:lnTo>
                        <a:lnTo>
                          <a:pt x="83466" y="734430"/>
                        </a:lnTo>
                        <a:lnTo>
                          <a:pt x="0" y="734430"/>
                        </a:lnTo>
                        <a:lnTo>
                          <a:pt x="0" y="539215"/>
                        </a:lnTo>
                        <a:lnTo>
                          <a:pt x="11923" y="518070"/>
                        </a:lnTo>
                        <a:cubicBezTo>
                          <a:pt x="26600" y="479463"/>
                          <a:pt x="35677" y="426128"/>
                          <a:pt x="35677" y="367215"/>
                        </a:cubicBezTo>
                        <a:cubicBezTo>
                          <a:pt x="35677" y="308303"/>
                          <a:pt x="26600" y="254967"/>
                          <a:pt x="11923" y="216360"/>
                        </a:cubicBezTo>
                        <a:lnTo>
                          <a:pt x="0" y="19521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DE5B7FDF-E165-4279-8055-C07B0612B48C}"/>
                    </a:ext>
                  </a:extLst>
                </p:cNvPr>
                <p:cNvSpPr/>
                <p:nvPr/>
              </p:nvSpPr>
              <p:spPr>
                <a:xfrm rot="16200000" flipH="1">
                  <a:off x="7175427" y="1670252"/>
                  <a:ext cx="428648" cy="412880"/>
                </a:xfrm>
                <a:custGeom>
                  <a:avLst/>
                  <a:gdLst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214252 w 341584"/>
                    <a:gd name="connsiteY14" fmla="*/ 23370 h 329017"/>
                    <a:gd name="connsiteX15" fmla="*/ 128519 w 341584"/>
                    <a:gd name="connsiteY15" fmla="*/ 0 h 329017"/>
                    <a:gd name="connsiteX16" fmla="*/ 109813 w 341584"/>
                    <a:gd name="connsiteY16" fmla="*/ 7748 h 329017"/>
                    <a:gd name="connsiteX17" fmla="*/ 104243 w 341584"/>
                    <a:gd name="connsiteY17" fmla="*/ 21195 h 329017"/>
                    <a:gd name="connsiteX18" fmla="*/ 97652 w 341584"/>
                    <a:gd name="connsiteY18" fmla="*/ 18465 h 329017"/>
                    <a:gd name="connsiteX19" fmla="*/ 75454 w 341584"/>
                    <a:gd name="connsiteY19" fmla="*/ 27660 h 329017"/>
                    <a:gd name="connsiteX20" fmla="*/ 68885 w 341584"/>
                    <a:gd name="connsiteY20" fmla="*/ 43519 h 329017"/>
                    <a:gd name="connsiteX21" fmla="*/ 64136 w 341584"/>
                    <a:gd name="connsiteY21" fmla="*/ 41551 h 329017"/>
                    <a:gd name="connsiteX22" fmla="*/ 32742 w 341584"/>
                    <a:gd name="connsiteY22" fmla="*/ 72945 h 329017"/>
                    <a:gd name="connsiteX23" fmla="*/ 32742 w 341584"/>
                    <a:gd name="connsiteY23" fmla="*/ 73777 h 329017"/>
                    <a:gd name="connsiteX24" fmla="*/ 29209 w 341584"/>
                    <a:gd name="connsiteY24" fmla="*/ 72314 h 329017"/>
                    <a:gd name="connsiteX25" fmla="*/ 419 w 341584"/>
                    <a:gd name="connsiteY25" fmla="*/ 101104 h 329017"/>
                    <a:gd name="connsiteX26" fmla="*/ 419 w 341584"/>
                    <a:gd name="connsiteY26" fmla="*/ 172637 h 329017"/>
                    <a:gd name="connsiteX27" fmla="*/ 567 w 341584"/>
                    <a:gd name="connsiteY27" fmla="*/ 172995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12006 w 341584"/>
                    <a:gd name="connsiteY13" fmla="*/ 26182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7247 w 341584"/>
                    <a:gd name="connsiteY13" fmla="*/ 33328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201555 w 341584"/>
                    <a:gd name="connsiteY13" fmla="*/ 37124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  <a:gd name="connsiteX0" fmla="*/ 0 w 341584"/>
                    <a:gd name="connsiteY0" fmla="*/ 175804 h 329017"/>
                    <a:gd name="connsiteX1" fmla="*/ 7667 w 341584"/>
                    <a:gd name="connsiteY1" fmla="*/ 213777 h 329017"/>
                    <a:gd name="connsiteX2" fmla="*/ 97556 w 341584"/>
                    <a:gd name="connsiteY2" fmla="*/ 273359 h 329017"/>
                    <a:gd name="connsiteX3" fmla="*/ 153991 w 341584"/>
                    <a:gd name="connsiteY3" fmla="*/ 273360 h 329017"/>
                    <a:gd name="connsiteX4" fmla="*/ 171616 w 341584"/>
                    <a:gd name="connsiteY4" fmla="*/ 269802 h 329017"/>
                    <a:gd name="connsiteX5" fmla="*/ 282040 w 341584"/>
                    <a:gd name="connsiteY5" fmla="*/ 329017 h 329017"/>
                    <a:gd name="connsiteX6" fmla="*/ 341584 w 341584"/>
                    <a:gd name="connsiteY6" fmla="*/ 157287 h 329017"/>
                    <a:gd name="connsiteX7" fmla="*/ 244332 w 341584"/>
                    <a:gd name="connsiteY7" fmla="*/ 140063 h 329017"/>
                    <a:gd name="connsiteX8" fmla="*/ 243881 w 341584"/>
                    <a:gd name="connsiteY8" fmla="*/ 137832 h 329017"/>
                    <a:gd name="connsiteX9" fmla="*/ 183002 w 341584"/>
                    <a:gd name="connsiteY9" fmla="*/ 82635 h 329017"/>
                    <a:gd name="connsiteX10" fmla="*/ 154974 w 341584"/>
                    <a:gd name="connsiteY10" fmla="*/ 78398 h 329017"/>
                    <a:gd name="connsiteX11" fmla="*/ 154974 w 341584"/>
                    <a:gd name="connsiteY11" fmla="*/ 62788 h 329017"/>
                    <a:gd name="connsiteX12" fmla="*/ 165252 w 341584"/>
                    <a:gd name="connsiteY12" fmla="*/ 65542 h 329017"/>
                    <a:gd name="connsiteX13" fmla="*/ 197760 w 341584"/>
                    <a:gd name="connsiteY13" fmla="*/ 33330 h 329017"/>
                    <a:gd name="connsiteX14" fmla="*/ 128519 w 341584"/>
                    <a:gd name="connsiteY14" fmla="*/ 0 h 329017"/>
                    <a:gd name="connsiteX15" fmla="*/ 109813 w 341584"/>
                    <a:gd name="connsiteY15" fmla="*/ 7748 h 329017"/>
                    <a:gd name="connsiteX16" fmla="*/ 104243 w 341584"/>
                    <a:gd name="connsiteY16" fmla="*/ 21195 h 329017"/>
                    <a:gd name="connsiteX17" fmla="*/ 97652 w 341584"/>
                    <a:gd name="connsiteY17" fmla="*/ 18465 h 329017"/>
                    <a:gd name="connsiteX18" fmla="*/ 75454 w 341584"/>
                    <a:gd name="connsiteY18" fmla="*/ 27660 h 329017"/>
                    <a:gd name="connsiteX19" fmla="*/ 68885 w 341584"/>
                    <a:gd name="connsiteY19" fmla="*/ 43519 h 329017"/>
                    <a:gd name="connsiteX20" fmla="*/ 64136 w 341584"/>
                    <a:gd name="connsiteY20" fmla="*/ 41551 h 329017"/>
                    <a:gd name="connsiteX21" fmla="*/ 32742 w 341584"/>
                    <a:gd name="connsiteY21" fmla="*/ 72945 h 329017"/>
                    <a:gd name="connsiteX22" fmla="*/ 32742 w 341584"/>
                    <a:gd name="connsiteY22" fmla="*/ 73777 h 329017"/>
                    <a:gd name="connsiteX23" fmla="*/ 29209 w 341584"/>
                    <a:gd name="connsiteY23" fmla="*/ 72314 h 329017"/>
                    <a:gd name="connsiteX24" fmla="*/ 419 w 341584"/>
                    <a:gd name="connsiteY24" fmla="*/ 101104 h 329017"/>
                    <a:gd name="connsiteX25" fmla="*/ 419 w 341584"/>
                    <a:gd name="connsiteY25" fmla="*/ 172637 h 329017"/>
                    <a:gd name="connsiteX26" fmla="*/ 567 w 341584"/>
                    <a:gd name="connsiteY26" fmla="*/ 172995 h 329017"/>
                    <a:gd name="connsiteX27" fmla="*/ 0 w 341584"/>
                    <a:gd name="connsiteY27" fmla="*/ 175804 h 329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41584" h="329017">
                      <a:moveTo>
                        <a:pt x="0" y="175804"/>
                      </a:moveTo>
                      <a:lnTo>
                        <a:pt x="7667" y="213777"/>
                      </a:lnTo>
                      <a:cubicBezTo>
                        <a:pt x="22477" y="248791"/>
                        <a:pt x="57147" y="273359"/>
                        <a:pt x="97556" y="273359"/>
                      </a:cubicBezTo>
                      <a:lnTo>
                        <a:pt x="153991" y="273360"/>
                      </a:lnTo>
                      <a:lnTo>
                        <a:pt x="171616" y="269802"/>
                      </a:lnTo>
                      <a:lnTo>
                        <a:pt x="282040" y="329017"/>
                      </a:lnTo>
                      <a:lnTo>
                        <a:pt x="341584" y="157287"/>
                      </a:lnTo>
                      <a:lnTo>
                        <a:pt x="244332" y="140063"/>
                      </a:lnTo>
                      <a:cubicBezTo>
                        <a:pt x="244182" y="139319"/>
                        <a:pt x="244031" y="138576"/>
                        <a:pt x="243881" y="137832"/>
                      </a:cubicBezTo>
                      <a:cubicBezTo>
                        <a:pt x="232775" y="111571"/>
                        <a:pt x="210495" y="91186"/>
                        <a:pt x="183002" y="82635"/>
                      </a:cubicBezTo>
                      <a:lnTo>
                        <a:pt x="154974" y="78398"/>
                      </a:lnTo>
                      <a:lnTo>
                        <a:pt x="154974" y="62788"/>
                      </a:lnTo>
                      <a:lnTo>
                        <a:pt x="165252" y="65542"/>
                      </a:lnTo>
                      <a:cubicBezTo>
                        <a:pt x="177353" y="56069"/>
                        <a:pt x="185659" y="48496"/>
                        <a:pt x="197760" y="33330"/>
                      </a:cubicBezTo>
                      <a:lnTo>
                        <a:pt x="128519" y="0"/>
                      </a:lnTo>
                      <a:cubicBezTo>
                        <a:pt x="121214" y="0"/>
                        <a:pt x="114600" y="2962"/>
                        <a:pt x="109813" y="7748"/>
                      </a:cubicBezTo>
                      <a:lnTo>
                        <a:pt x="104243" y="21195"/>
                      </a:lnTo>
                      <a:lnTo>
                        <a:pt x="97652" y="18465"/>
                      </a:lnTo>
                      <a:cubicBezTo>
                        <a:pt x="88983" y="18465"/>
                        <a:pt x="81135" y="21979"/>
                        <a:pt x="75454" y="27660"/>
                      </a:cubicBezTo>
                      <a:lnTo>
                        <a:pt x="68885" y="43519"/>
                      </a:lnTo>
                      <a:lnTo>
                        <a:pt x="64136" y="41551"/>
                      </a:lnTo>
                      <a:cubicBezTo>
                        <a:pt x="46798" y="41551"/>
                        <a:pt x="32742" y="55606"/>
                        <a:pt x="32742" y="72945"/>
                      </a:cubicBezTo>
                      <a:lnTo>
                        <a:pt x="32742" y="73777"/>
                      </a:lnTo>
                      <a:lnTo>
                        <a:pt x="29209" y="72314"/>
                      </a:lnTo>
                      <a:cubicBezTo>
                        <a:pt x="13309" y="72314"/>
                        <a:pt x="419" y="85204"/>
                        <a:pt x="419" y="101104"/>
                      </a:cubicBezTo>
                      <a:lnTo>
                        <a:pt x="419" y="172637"/>
                      </a:lnTo>
                      <a:lnTo>
                        <a:pt x="567" y="172995"/>
                      </a:lnTo>
                      <a:lnTo>
                        <a:pt x="0" y="175804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01" name="角丸四角形 177">
                <a:extLst>
                  <a:ext uri="{FF2B5EF4-FFF2-40B4-BE49-F238E27FC236}">
                    <a16:creationId xmlns:a16="http://schemas.microsoft.com/office/drawing/2014/main" id="{2C41D525-F3B6-4344-9A58-073C38419BCE}"/>
                  </a:ext>
                </a:extLst>
              </p:cNvPr>
              <p:cNvSpPr/>
              <p:nvPr/>
            </p:nvSpPr>
            <p:spPr>
              <a:xfrm rot="13500000">
                <a:off x="4985746" y="4247682"/>
                <a:ext cx="510976" cy="181709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8126 h 338126"/>
                  <a:gd name="connsiteX1" fmla="*/ 167734 w 800381"/>
                  <a:gd name="connsiteY1" fmla="*/ 338126 h 338126"/>
                  <a:gd name="connsiteX2" fmla="*/ 0 w 800381"/>
                  <a:gd name="connsiteY2" fmla="*/ 170392 h 338126"/>
                  <a:gd name="connsiteX3" fmla="*/ 167734 w 800381"/>
                  <a:gd name="connsiteY3" fmla="*/ 2658 h 338126"/>
                  <a:gd name="connsiteX4" fmla="*/ 512885 w 800381"/>
                  <a:gd name="connsiteY4" fmla="*/ 0 h 33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8126">
                    <a:moveTo>
                      <a:pt x="800381" y="338126"/>
                    </a:moveTo>
                    <a:lnTo>
                      <a:pt x="167734" y="338126"/>
                    </a:lnTo>
                    <a:cubicBezTo>
                      <a:pt x="75097" y="338126"/>
                      <a:pt x="0" y="263029"/>
                      <a:pt x="0" y="170392"/>
                    </a:cubicBezTo>
                    <a:cubicBezTo>
                      <a:pt x="0" y="77755"/>
                      <a:pt x="75097" y="2658"/>
                      <a:pt x="167734" y="2658"/>
                    </a:cubicBezTo>
                    <a:cubicBezTo>
                      <a:pt x="378616" y="2658"/>
                      <a:pt x="302003" y="0"/>
                      <a:pt x="512885" y="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2" name="台形 501">
                <a:extLst>
                  <a:ext uri="{FF2B5EF4-FFF2-40B4-BE49-F238E27FC236}">
                    <a16:creationId xmlns:a16="http://schemas.microsoft.com/office/drawing/2014/main" id="{571E58E3-85C6-4429-8BB6-FEBA70A7D0EA}"/>
                  </a:ext>
                </a:extLst>
              </p:cNvPr>
              <p:cNvSpPr/>
              <p:nvPr/>
            </p:nvSpPr>
            <p:spPr>
              <a:xfrm rot="20503523">
                <a:off x="5111642" y="3930703"/>
                <a:ext cx="168917" cy="8518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03" name="片側の 2 つの角を丸めた四角形 186">
                <a:extLst>
                  <a:ext uri="{FF2B5EF4-FFF2-40B4-BE49-F238E27FC236}">
                    <a16:creationId xmlns:a16="http://schemas.microsoft.com/office/drawing/2014/main" id="{D640B62D-5383-4F95-BA49-F70A90C49C01}"/>
                  </a:ext>
                </a:extLst>
              </p:cNvPr>
              <p:cNvSpPr/>
              <p:nvPr/>
            </p:nvSpPr>
            <p:spPr>
              <a:xfrm rot="9687502">
                <a:off x="5206059" y="3990014"/>
                <a:ext cx="181484" cy="5616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5CDA1748-7B1C-4065-81C7-190A996065B8}"/>
                </a:ext>
              </a:extLst>
            </p:cNvPr>
            <p:cNvGrpSpPr/>
            <p:nvPr/>
          </p:nvGrpSpPr>
          <p:grpSpPr>
            <a:xfrm>
              <a:off x="4453597" y="4308430"/>
              <a:ext cx="841662" cy="673653"/>
              <a:chOff x="4453597" y="4308430"/>
              <a:chExt cx="841662" cy="673653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3C108E02-ED0F-4C32-AC59-4868F7FBE7A9}"/>
                  </a:ext>
                </a:extLst>
              </p:cNvPr>
              <p:cNvGrpSpPr/>
              <p:nvPr/>
            </p:nvGrpSpPr>
            <p:grpSpPr>
              <a:xfrm>
                <a:off x="4483792" y="4308430"/>
                <a:ext cx="326637" cy="516101"/>
                <a:chOff x="4483792" y="4308430"/>
                <a:chExt cx="326637" cy="516101"/>
              </a:xfrm>
            </p:grpSpPr>
            <p:sp>
              <p:nvSpPr>
                <p:cNvPr id="498" name="角丸四角形 177">
                  <a:extLst>
                    <a:ext uri="{FF2B5EF4-FFF2-40B4-BE49-F238E27FC236}">
                      <a16:creationId xmlns:a16="http://schemas.microsoft.com/office/drawing/2014/main" id="{2120238F-8BC8-47A4-B73A-6D2C492F34BB}"/>
                    </a:ext>
                  </a:extLst>
                </p:cNvPr>
                <p:cNvSpPr/>
                <p:nvPr/>
              </p:nvSpPr>
              <p:spPr>
                <a:xfrm rot="17454214" flipV="1">
                  <a:off x="4413528" y="4444228"/>
                  <a:ext cx="449548" cy="177952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00381" h="335468">
                      <a:moveTo>
                        <a:pt x="800381" y="335468"/>
                      </a:moveTo>
                      <a:lnTo>
                        <a:pt x="167734" y="335468"/>
                      </a:lnTo>
                      <a:cubicBezTo>
                        <a:pt x="75097" y="335468"/>
                        <a:pt x="0" y="260371"/>
                        <a:pt x="0" y="167734"/>
                      </a:cubicBezTo>
                      <a:cubicBezTo>
                        <a:pt x="0" y="75097"/>
                        <a:pt x="75097" y="0"/>
                        <a:pt x="167734" y="0"/>
                      </a:cubicBezTo>
                    </a:path>
                  </a:pathLst>
                </a:cu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99" name="角丸四角形 278">
                  <a:extLst>
                    <a:ext uri="{FF2B5EF4-FFF2-40B4-BE49-F238E27FC236}">
                      <a16:creationId xmlns:a16="http://schemas.microsoft.com/office/drawing/2014/main" id="{81B0DAD5-9369-485C-97AF-A01734DD84B9}"/>
                    </a:ext>
                  </a:extLst>
                </p:cNvPr>
                <p:cNvSpPr/>
                <p:nvPr/>
              </p:nvSpPr>
              <p:spPr>
                <a:xfrm flipH="1">
                  <a:off x="4483792" y="4553845"/>
                  <a:ext cx="326637" cy="270686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95BDFB2A-E1FC-445F-BA84-70C3D7290C98}"/>
                  </a:ext>
                </a:extLst>
              </p:cNvPr>
              <p:cNvGrpSpPr/>
              <p:nvPr/>
            </p:nvGrpSpPr>
            <p:grpSpPr>
              <a:xfrm>
                <a:off x="4453597" y="4457749"/>
                <a:ext cx="841662" cy="524334"/>
                <a:chOff x="-36715" y="1920822"/>
                <a:chExt cx="1586667" cy="988452"/>
              </a:xfrm>
            </p:grpSpPr>
            <p:sp>
              <p:nvSpPr>
                <p:cNvPr id="488" name="台形 487">
                  <a:extLst>
                    <a:ext uri="{FF2B5EF4-FFF2-40B4-BE49-F238E27FC236}">
                      <a16:creationId xmlns:a16="http://schemas.microsoft.com/office/drawing/2014/main" id="{CE420481-BABD-4E8C-973A-B6D069F9209E}"/>
                    </a:ext>
                  </a:extLst>
                </p:cNvPr>
                <p:cNvSpPr/>
                <p:nvPr/>
              </p:nvSpPr>
              <p:spPr>
                <a:xfrm>
                  <a:off x="146047" y="2611864"/>
                  <a:ext cx="1403905" cy="297410"/>
                </a:xfrm>
                <a:prstGeom prst="trapezoid">
                  <a:avLst>
                    <a:gd name="adj" fmla="val 7944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489" name="角丸四角形 278">
                  <a:extLst>
                    <a:ext uri="{FF2B5EF4-FFF2-40B4-BE49-F238E27FC236}">
                      <a16:creationId xmlns:a16="http://schemas.microsoft.com/office/drawing/2014/main" id="{63D14887-AA9C-4E3F-B03E-3B437AEF4304}"/>
                    </a:ext>
                  </a:extLst>
                </p:cNvPr>
                <p:cNvSpPr/>
                <p:nvPr/>
              </p:nvSpPr>
              <p:spPr>
                <a:xfrm flipH="1">
                  <a:off x="90136" y="2159475"/>
                  <a:ext cx="481364" cy="3932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03FC6B4A-291C-47D4-AFD7-42E062B189FD}"/>
                    </a:ext>
                  </a:extLst>
                </p:cNvPr>
                <p:cNvGrpSpPr/>
                <p:nvPr/>
              </p:nvGrpSpPr>
              <p:grpSpPr>
                <a:xfrm>
                  <a:off x="-36715" y="1920822"/>
                  <a:ext cx="788918" cy="865667"/>
                  <a:chOff x="254880" y="3321269"/>
                  <a:chExt cx="831878" cy="912806"/>
                </a:xfrm>
              </p:grpSpPr>
              <p:sp>
                <p:nvSpPr>
                  <p:cNvPr id="491" name="角丸四角形 218">
                    <a:extLst>
                      <a:ext uri="{FF2B5EF4-FFF2-40B4-BE49-F238E27FC236}">
                        <a16:creationId xmlns:a16="http://schemas.microsoft.com/office/drawing/2014/main" id="{03A693BA-EE1A-4CD3-993C-4388268FF80D}"/>
                      </a:ext>
                    </a:extLst>
                  </p:cNvPr>
                  <p:cNvSpPr/>
                  <p:nvPr/>
                </p:nvSpPr>
                <p:spPr>
                  <a:xfrm rot="19800000" flipH="1">
                    <a:off x="419069" y="3677909"/>
                    <a:ext cx="543153" cy="45506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2" name="角丸四角形 235">
                    <a:extLst>
                      <a:ext uri="{FF2B5EF4-FFF2-40B4-BE49-F238E27FC236}">
                        <a16:creationId xmlns:a16="http://schemas.microsoft.com/office/drawing/2014/main" id="{7D83BB3A-011B-4640-9ADC-32E396286481}"/>
                      </a:ext>
                    </a:extLst>
                  </p:cNvPr>
                  <p:cNvSpPr/>
                  <p:nvPr/>
                </p:nvSpPr>
                <p:spPr>
                  <a:xfrm rot="12600000" flipH="1">
                    <a:off x="254880" y="3928133"/>
                    <a:ext cx="379695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3" name="角丸四角形 234">
                    <a:extLst>
                      <a:ext uri="{FF2B5EF4-FFF2-40B4-BE49-F238E27FC236}">
                        <a16:creationId xmlns:a16="http://schemas.microsoft.com/office/drawing/2014/main" id="{54D56F8D-BBD5-4808-841B-9E0718B3F58E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305638" y="3822023"/>
                    <a:ext cx="431876" cy="18847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4" name="角丸四角形 233">
                    <a:extLst>
                      <a:ext uri="{FF2B5EF4-FFF2-40B4-BE49-F238E27FC236}">
                        <a16:creationId xmlns:a16="http://schemas.microsoft.com/office/drawing/2014/main" id="{D7DC0B83-1C57-4C12-84CF-BFCA3E8E47FF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407944" y="3689512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5" name="正方形/長方形 17">
                    <a:extLst>
                      <a:ext uri="{FF2B5EF4-FFF2-40B4-BE49-F238E27FC236}">
                        <a16:creationId xmlns:a16="http://schemas.microsoft.com/office/drawing/2014/main" id="{8FAC5D43-1099-4A8B-A271-CF23FC41DFCC}"/>
                      </a:ext>
                    </a:extLst>
                  </p:cNvPr>
                  <p:cNvSpPr/>
                  <p:nvPr/>
                </p:nvSpPr>
                <p:spPr>
                  <a:xfrm rot="20329735">
                    <a:off x="848144" y="3321269"/>
                    <a:ext cx="156347" cy="912806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6" name="角丸四角形 226">
                    <a:extLst>
                      <a:ext uri="{FF2B5EF4-FFF2-40B4-BE49-F238E27FC236}">
                        <a16:creationId xmlns:a16="http://schemas.microsoft.com/office/drawing/2014/main" id="{B8911C79-56AE-4E43-A0DF-D73C370F0FCB}"/>
                      </a:ext>
                    </a:extLst>
                  </p:cNvPr>
                  <p:cNvSpPr/>
                  <p:nvPr/>
                </p:nvSpPr>
                <p:spPr>
                  <a:xfrm rot="17100000" flipH="1">
                    <a:off x="820245" y="3513842"/>
                    <a:ext cx="313949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497" name="角丸四角形 236">
                    <a:extLst>
                      <a:ext uri="{FF2B5EF4-FFF2-40B4-BE49-F238E27FC236}">
                        <a16:creationId xmlns:a16="http://schemas.microsoft.com/office/drawing/2014/main" id="{6527D9C7-3EAD-4D5B-9657-016DF235A7F6}"/>
                      </a:ext>
                    </a:extLst>
                  </p:cNvPr>
                  <p:cNvSpPr/>
                  <p:nvPr/>
                </p:nvSpPr>
                <p:spPr>
                  <a:xfrm rot="14400000" flipH="1">
                    <a:off x="505709" y="3651972"/>
                    <a:ext cx="615904" cy="2152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33" name="グループ化 532">
            <a:extLst>
              <a:ext uri="{FF2B5EF4-FFF2-40B4-BE49-F238E27FC236}">
                <a16:creationId xmlns:a16="http://schemas.microsoft.com/office/drawing/2014/main" id="{8F14B8AF-1378-4AF2-85E7-0A1D544F688B}"/>
              </a:ext>
            </a:extLst>
          </p:cNvPr>
          <p:cNvGrpSpPr/>
          <p:nvPr/>
        </p:nvGrpSpPr>
        <p:grpSpPr>
          <a:xfrm>
            <a:off x="611120" y="4658660"/>
            <a:ext cx="1152082" cy="1636040"/>
            <a:chOff x="2262631" y="5135070"/>
            <a:chExt cx="1152082" cy="1636040"/>
          </a:xfrm>
        </p:grpSpPr>
        <p:sp>
          <p:nvSpPr>
            <p:cNvPr id="534" name="片側の 2 つの角を丸めた四角形 864">
              <a:extLst>
                <a:ext uri="{FF2B5EF4-FFF2-40B4-BE49-F238E27FC236}">
                  <a16:creationId xmlns:a16="http://schemas.microsoft.com/office/drawing/2014/main" id="{B5B190D7-6A05-4650-9C9E-7D20CC8478B1}"/>
                </a:ext>
              </a:extLst>
            </p:cNvPr>
            <p:cNvSpPr/>
            <p:nvPr/>
          </p:nvSpPr>
          <p:spPr>
            <a:xfrm rot="10800000">
              <a:off x="2759951" y="589663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BE5A326E-890E-4A1C-A65D-8E209A3C54B6}"/>
                </a:ext>
              </a:extLst>
            </p:cNvPr>
            <p:cNvGrpSpPr/>
            <p:nvPr/>
          </p:nvGrpSpPr>
          <p:grpSpPr>
            <a:xfrm>
              <a:off x="2527509" y="6049507"/>
              <a:ext cx="604867" cy="536755"/>
              <a:chOff x="-350536" y="5488751"/>
              <a:chExt cx="604867" cy="536755"/>
            </a:xfrm>
          </p:grpSpPr>
          <p:sp>
            <p:nvSpPr>
              <p:cNvPr id="581" name="片側の 2 つの角を丸めた四角形 857">
                <a:extLst>
                  <a:ext uri="{FF2B5EF4-FFF2-40B4-BE49-F238E27FC236}">
                    <a16:creationId xmlns:a16="http://schemas.microsoft.com/office/drawing/2014/main" id="{51D5B0B2-983F-4B66-A68F-6ECEC8B00CC6}"/>
                  </a:ext>
                </a:extLst>
              </p:cNvPr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F927E1C8-C726-482A-BC43-E637AD296ED9}"/>
                  </a:ext>
                </a:extLst>
              </p:cNvPr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586" name="台形 585">
                  <a:extLst>
                    <a:ext uri="{FF2B5EF4-FFF2-40B4-BE49-F238E27FC236}">
                      <a16:creationId xmlns:a16="http://schemas.microsoft.com/office/drawing/2014/main" id="{0FDC8308-7BCD-485D-A027-A113F2B5887E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7" name="台形 586">
                  <a:extLst>
                    <a:ext uri="{FF2B5EF4-FFF2-40B4-BE49-F238E27FC236}">
                      <a16:creationId xmlns:a16="http://schemas.microsoft.com/office/drawing/2014/main" id="{83CD9937-8D96-45D9-AD08-87033A558A14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A9E15896-AD32-48AC-BB23-7601AC1D20C0}"/>
                  </a:ext>
                </a:extLst>
              </p:cNvPr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584" name="直角三角形 583">
                  <a:extLst>
                    <a:ext uri="{FF2B5EF4-FFF2-40B4-BE49-F238E27FC236}">
                      <a16:creationId xmlns:a16="http://schemas.microsoft.com/office/drawing/2014/main" id="{4EEE22FB-4A9A-45D7-8FA4-94BF29578342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5" name="直角三角形 584">
                  <a:extLst>
                    <a:ext uri="{FF2B5EF4-FFF2-40B4-BE49-F238E27FC236}">
                      <a16:creationId xmlns:a16="http://schemas.microsoft.com/office/drawing/2014/main" id="{0F0E9469-76CD-4D64-BF9A-FCFF55D62FB1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A3492975-6E79-41AA-BD92-1DD30A98A327}"/>
                </a:ext>
              </a:extLst>
            </p:cNvPr>
            <p:cNvGrpSpPr/>
            <p:nvPr/>
          </p:nvGrpSpPr>
          <p:grpSpPr>
            <a:xfrm rot="900000">
              <a:off x="2477986" y="5135070"/>
              <a:ext cx="822595" cy="876194"/>
              <a:chOff x="-459400" y="4574314"/>
              <a:chExt cx="822595" cy="876194"/>
            </a:xfrm>
          </p:grpSpPr>
          <p:sp>
            <p:nvSpPr>
              <p:cNvPr id="566" name="フリーフォーム 865">
                <a:extLst>
                  <a:ext uri="{FF2B5EF4-FFF2-40B4-BE49-F238E27FC236}">
                    <a16:creationId xmlns:a16="http://schemas.microsoft.com/office/drawing/2014/main" id="{A8F6EE0C-0C00-41F7-8728-E12E41B7E94B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0F69BD27-FA39-4CE1-98E5-D205746B42ED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579" name="円/楕円 838">
                  <a:extLst>
                    <a:ext uri="{FF2B5EF4-FFF2-40B4-BE49-F238E27FC236}">
                      <a16:creationId xmlns:a16="http://schemas.microsoft.com/office/drawing/2014/main" id="{5FCA1C4A-8831-48E0-8674-FB801DC7E0D6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80" name="円/楕円 839">
                  <a:extLst>
                    <a:ext uri="{FF2B5EF4-FFF2-40B4-BE49-F238E27FC236}">
                      <a16:creationId xmlns:a16="http://schemas.microsoft.com/office/drawing/2014/main" id="{4CC47DD2-314D-46E1-BAD5-FCC994E682BF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68" name="円/楕円 840">
                <a:extLst>
                  <a:ext uri="{FF2B5EF4-FFF2-40B4-BE49-F238E27FC236}">
                    <a16:creationId xmlns:a16="http://schemas.microsoft.com/office/drawing/2014/main" id="{9E4CFFF3-6504-4097-B34A-415C5A123C4F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9" name="フリーフォーム 868">
                <a:extLst>
                  <a:ext uri="{FF2B5EF4-FFF2-40B4-BE49-F238E27FC236}">
                    <a16:creationId xmlns:a16="http://schemas.microsoft.com/office/drawing/2014/main" id="{14D8DFBA-6DCC-4E63-B939-CAE5013FFB5B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70" name="フリーフォーム 869">
                <a:extLst>
                  <a:ext uri="{FF2B5EF4-FFF2-40B4-BE49-F238E27FC236}">
                    <a16:creationId xmlns:a16="http://schemas.microsoft.com/office/drawing/2014/main" id="{8A698168-EE5B-493C-B8F8-73D2F7F6E222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E41EBC9A-8266-416B-A76D-3FB96382DB03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173871"/>
                <a:chOff x="-298046" y="4932818"/>
                <a:chExt cx="513820" cy="173871"/>
              </a:xfrm>
            </p:grpSpPr>
            <p:sp>
              <p:nvSpPr>
                <p:cNvPr id="573" name="楕円 14">
                  <a:extLst>
                    <a:ext uri="{FF2B5EF4-FFF2-40B4-BE49-F238E27FC236}">
                      <a16:creationId xmlns:a16="http://schemas.microsoft.com/office/drawing/2014/main" id="{AD5FA31E-EE40-42F6-A8F6-2974274536AA}"/>
                    </a:ext>
                  </a:extLst>
                </p:cNvPr>
                <p:cNvSpPr/>
                <p:nvPr/>
              </p:nvSpPr>
              <p:spPr>
                <a:xfrm>
                  <a:off x="-288848" y="5043669"/>
                  <a:ext cx="178546" cy="630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4" name="楕円 562">
                  <a:extLst>
                    <a:ext uri="{FF2B5EF4-FFF2-40B4-BE49-F238E27FC236}">
                      <a16:creationId xmlns:a16="http://schemas.microsoft.com/office/drawing/2014/main" id="{6A870368-B810-4EB2-9B2D-E26DDB44761A}"/>
                    </a:ext>
                  </a:extLst>
                </p:cNvPr>
                <p:cNvSpPr/>
                <p:nvPr/>
              </p:nvSpPr>
              <p:spPr>
                <a:xfrm>
                  <a:off x="-253100" y="5043669"/>
                  <a:ext cx="107050" cy="630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5" name="楕円 563">
                  <a:extLst>
                    <a:ext uri="{FF2B5EF4-FFF2-40B4-BE49-F238E27FC236}">
                      <a16:creationId xmlns:a16="http://schemas.microsoft.com/office/drawing/2014/main" id="{A46AD057-1184-4B17-A345-7121F82274DE}"/>
                    </a:ext>
                  </a:extLst>
                </p:cNvPr>
                <p:cNvSpPr/>
                <p:nvPr/>
              </p:nvSpPr>
              <p:spPr>
                <a:xfrm>
                  <a:off x="31827" y="5043669"/>
                  <a:ext cx="178546" cy="6302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6" name="楕円 564">
                  <a:extLst>
                    <a:ext uri="{FF2B5EF4-FFF2-40B4-BE49-F238E27FC236}">
                      <a16:creationId xmlns:a16="http://schemas.microsoft.com/office/drawing/2014/main" id="{0FBB85C7-C0E9-4C9B-9330-C8A80D71F595}"/>
                    </a:ext>
                  </a:extLst>
                </p:cNvPr>
                <p:cNvSpPr/>
                <p:nvPr/>
              </p:nvSpPr>
              <p:spPr>
                <a:xfrm>
                  <a:off x="67575" y="5043669"/>
                  <a:ext cx="107050" cy="630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7" name="フリーフォーム 876">
                  <a:extLst>
                    <a:ext uri="{FF2B5EF4-FFF2-40B4-BE49-F238E27FC236}">
                      <a16:creationId xmlns:a16="http://schemas.microsoft.com/office/drawing/2014/main" id="{D581F9E8-E9AF-480E-83A9-E9052C15C232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78" name="フリーフォーム 877">
                  <a:extLst>
                    <a:ext uri="{FF2B5EF4-FFF2-40B4-BE49-F238E27FC236}">
                      <a16:creationId xmlns:a16="http://schemas.microsoft.com/office/drawing/2014/main" id="{33E9C519-8440-49AC-B2C3-ACDE44B07FF1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572" name="円/楕円 4">
                <a:extLst>
                  <a:ext uri="{FF2B5EF4-FFF2-40B4-BE49-F238E27FC236}">
                    <a16:creationId xmlns:a16="http://schemas.microsoft.com/office/drawing/2014/main" id="{C456E22F-5DE9-4691-B183-6B3E8A961A06}"/>
                  </a:ext>
                </a:extLst>
              </p:cNvPr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B69702D3-8324-437E-A814-B51996073780}"/>
                </a:ext>
              </a:extLst>
            </p:cNvPr>
            <p:cNvGrpSpPr/>
            <p:nvPr/>
          </p:nvGrpSpPr>
          <p:grpSpPr>
            <a:xfrm rot="2700000">
              <a:off x="2996088" y="5683127"/>
              <a:ext cx="106528" cy="453705"/>
              <a:chOff x="5369264" y="1434420"/>
              <a:chExt cx="172441" cy="734430"/>
            </a:xfrm>
          </p:grpSpPr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F230C36D-6184-4A81-974A-BC52097A541E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9F4B2684-7EBE-432B-9820-CB12DD9F5358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D5899623-6139-411C-99F6-86B79FD2FC02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A9A47C36-F25F-40E1-9DDC-B39E6E5892E4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1D06471A-CD1A-44B1-8780-4042E99C7A09}"/>
                </a:ext>
              </a:extLst>
            </p:cNvPr>
            <p:cNvGrpSpPr/>
            <p:nvPr/>
          </p:nvGrpSpPr>
          <p:grpSpPr>
            <a:xfrm>
              <a:off x="2262631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05A2F2F6-F3B8-4BA0-82B3-EFC5DD5B6A6D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718D4FE6-BAE9-47DA-91F1-7EF8179CB205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BD5F1AB2-AD28-4246-AE3F-A0744D55AEBF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ED233351-B8CA-4335-A589-3E76D94099FB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A6FB51E9-83D3-44DB-B723-E76F3BA5D859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91394B86-4FA7-43CF-BD27-5CA241D33475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550" name="角丸四角形 278">
                  <a:extLst>
                    <a:ext uri="{FF2B5EF4-FFF2-40B4-BE49-F238E27FC236}">
                      <a16:creationId xmlns:a16="http://schemas.microsoft.com/office/drawing/2014/main" id="{ACDFC3A5-4585-4B18-B5F4-494110FBC2D3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51" name="グループ化 550">
                  <a:extLst>
                    <a:ext uri="{FF2B5EF4-FFF2-40B4-BE49-F238E27FC236}">
                      <a16:creationId xmlns:a16="http://schemas.microsoft.com/office/drawing/2014/main" id="{CC5DF487-B3EB-4EE7-9D1F-7F9B508F9FEE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552" name="円/楕円 25">
                    <a:extLst>
                      <a:ext uri="{FF2B5EF4-FFF2-40B4-BE49-F238E27FC236}">
                        <a16:creationId xmlns:a16="http://schemas.microsoft.com/office/drawing/2014/main" id="{167A0570-7753-4446-A701-C4C2C54DD9DE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53" name="グループ化 552">
                    <a:extLst>
                      <a:ext uri="{FF2B5EF4-FFF2-40B4-BE49-F238E27FC236}">
                        <a16:creationId xmlns:a16="http://schemas.microsoft.com/office/drawing/2014/main" id="{C9E08A69-5D6B-4DA0-91A6-12706A1D508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554" name="角丸四角形 331">
                      <a:extLst>
                        <a:ext uri="{FF2B5EF4-FFF2-40B4-BE49-F238E27FC236}">
                          <a16:creationId xmlns:a16="http://schemas.microsoft.com/office/drawing/2014/main" id="{082851AB-0165-4D75-A40D-DF8F7067DB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5" name="角丸四角形 332">
                      <a:extLst>
                        <a:ext uri="{FF2B5EF4-FFF2-40B4-BE49-F238E27FC236}">
                          <a16:creationId xmlns:a16="http://schemas.microsoft.com/office/drawing/2014/main" id="{28049776-D95D-49C8-B832-5541A474AA3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角丸四角形 333">
                      <a:extLst>
                        <a:ext uri="{FF2B5EF4-FFF2-40B4-BE49-F238E27FC236}">
                          <a16:creationId xmlns:a16="http://schemas.microsoft.com/office/drawing/2014/main" id="{262C50A8-F84B-4F07-B8FE-68E6641A0726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57" name="角丸四角形 334">
                      <a:extLst>
                        <a:ext uri="{FF2B5EF4-FFF2-40B4-BE49-F238E27FC236}">
                          <a16:creationId xmlns:a16="http://schemas.microsoft.com/office/drawing/2014/main" id="{D22D045F-64C8-420B-99A0-441F2CEBC309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8654A7DA-F1CA-4B8E-ABC7-A4754423B074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542" name="角丸四角形 278">
                  <a:extLst>
                    <a:ext uri="{FF2B5EF4-FFF2-40B4-BE49-F238E27FC236}">
                      <a16:creationId xmlns:a16="http://schemas.microsoft.com/office/drawing/2014/main" id="{0FF53D7B-DF81-479C-8759-F09796A5FB7A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43" name="グループ化 542">
                  <a:extLst>
                    <a:ext uri="{FF2B5EF4-FFF2-40B4-BE49-F238E27FC236}">
                      <a16:creationId xmlns:a16="http://schemas.microsoft.com/office/drawing/2014/main" id="{B04F60FF-8621-430C-AE07-23DA80817160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544" name="円/楕円 25">
                    <a:extLst>
                      <a:ext uri="{FF2B5EF4-FFF2-40B4-BE49-F238E27FC236}">
                        <a16:creationId xmlns:a16="http://schemas.microsoft.com/office/drawing/2014/main" id="{34C41C1D-A275-48A0-A838-797CA09AFD99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6D2AD8FE-00F9-4BBB-8305-63F43F3DD753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546" name="角丸四角形 331">
                      <a:extLst>
                        <a:ext uri="{FF2B5EF4-FFF2-40B4-BE49-F238E27FC236}">
                          <a16:creationId xmlns:a16="http://schemas.microsoft.com/office/drawing/2014/main" id="{7D978CCA-AEE1-4EBD-8027-06385C3CB6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7" name="角丸四角形 332">
                      <a:extLst>
                        <a:ext uri="{FF2B5EF4-FFF2-40B4-BE49-F238E27FC236}">
                          <a16:creationId xmlns:a16="http://schemas.microsoft.com/office/drawing/2014/main" id="{20C2D8D1-E7C3-4C08-8FD7-4F487DFCBB8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8" name="角丸四角形 333">
                      <a:extLst>
                        <a:ext uri="{FF2B5EF4-FFF2-40B4-BE49-F238E27FC236}">
                          <a16:creationId xmlns:a16="http://schemas.microsoft.com/office/drawing/2014/main" id="{002EB0AF-ECCA-4ACB-8C24-36D0BA56D6D4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549" name="角丸四角形 334">
                      <a:extLst>
                        <a:ext uri="{FF2B5EF4-FFF2-40B4-BE49-F238E27FC236}">
                          <a16:creationId xmlns:a16="http://schemas.microsoft.com/office/drawing/2014/main" id="{BF124761-C735-447A-9AAE-2501460159A9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E866CA76-1B95-4306-9EF2-83632E55DBCE}"/>
              </a:ext>
            </a:extLst>
          </p:cNvPr>
          <p:cNvGrpSpPr/>
          <p:nvPr/>
        </p:nvGrpSpPr>
        <p:grpSpPr>
          <a:xfrm>
            <a:off x="2491602" y="4733554"/>
            <a:ext cx="1152082" cy="1561146"/>
            <a:chOff x="3384199" y="5209964"/>
            <a:chExt cx="1152082" cy="1561146"/>
          </a:xfrm>
        </p:grpSpPr>
        <p:sp>
          <p:nvSpPr>
            <p:cNvPr id="589" name="片側の 2 つの角を丸めた四角形 890">
              <a:extLst>
                <a:ext uri="{FF2B5EF4-FFF2-40B4-BE49-F238E27FC236}">
                  <a16:creationId xmlns:a16="http://schemas.microsoft.com/office/drawing/2014/main" id="{88FFD44C-D9E9-4D7D-A39D-DDB2472C9524}"/>
                </a:ext>
              </a:extLst>
            </p:cNvPr>
            <p:cNvSpPr/>
            <p:nvPr/>
          </p:nvSpPr>
          <p:spPr>
            <a:xfrm rot="10800000">
              <a:off x="3871678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EC0982E1-0BDE-4DD6-82A2-97742CA324AF}"/>
                </a:ext>
              </a:extLst>
            </p:cNvPr>
            <p:cNvGrpSpPr/>
            <p:nvPr/>
          </p:nvGrpSpPr>
          <p:grpSpPr>
            <a:xfrm>
              <a:off x="3639236" y="6049507"/>
              <a:ext cx="604867" cy="536755"/>
              <a:chOff x="-350536" y="5488751"/>
              <a:chExt cx="604867" cy="536755"/>
            </a:xfrm>
          </p:grpSpPr>
          <p:sp>
            <p:nvSpPr>
              <p:cNvPr id="638" name="片側の 2 つの角を丸めた四角形 883">
                <a:extLst>
                  <a:ext uri="{FF2B5EF4-FFF2-40B4-BE49-F238E27FC236}">
                    <a16:creationId xmlns:a16="http://schemas.microsoft.com/office/drawing/2014/main" id="{F4870A82-BC65-4498-A846-59CC88018ED1}"/>
                  </a:ext>
                </a:extLst>
              </p:cNvPr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6A3AEC1E-B2D4-47B0-ADD7-3AE7053F5635}"/>
                  </a:ext>
                </a:extLst>
              </p:cNvPr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643" name="台形 642">
                  <a:extLst>
                    <a:ext uri="{FF2B5EF4-FFF2-40B4-BE49-F238E27FC236}">
                      <a16:creationId xmlns:a16="http://schemas.microsoft.com/office/drawing/2014/main" id="{A91A1AE6-9568-44AC-A8F3-29B6D646BFC2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4" name="台形 643">
                  <a:extLst>
                    <a:ext uri="{FF2B5EF4-FFF2-40B4-BE49-F238E27FC236}">
                      <a16:creationId xmlns:a16="http://schemas.microsoft.com/office/drawing/2014/main" id="{6038A6A0-C32B-42EB-8EF9-0B3212834857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FB47947C-6758-4980-B295-7B0E68711EB0}"/>
                  </a:ext>
                </a:extLst>
              </p:cNvPr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641" name="直角三角形 640">
                  <a:extLst>
                    <a:ext uri="{FF2B5EF4-FFF2-40B4-BE49-F238E27FC236}">
                      <a16:creationId xmlns:a16="http://schemas.microsoft.com/office/drawing/2014/main" id="{4E459F6D-9A35-43C9-BAA0-9953EA7FA3DA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42" name="直角三角形 641">
                  <a:extLst>
                    <a:ext uri="{FF2B5EF4-FFF2-40B4-BE49-F238E27FC236}">
                      <a16:creationId xmlns:a16="http://schemas.microsoft.com/office/drawing/2014/main" id="{54522A54-8821-4F39-A6EE-326418C99563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BD4790A1-CDF1-47D5-AD4D-71DF51712271}"/>
                </a:ext>
              </a:extLst>
            </p:cNvPr>
            <p:cNvGrpSpPr/>
            <p:nvPr/>
          </p:nvGrpSpPr>
          <p:grpSpPr>
            <a:xfrm rot="900000">
              <a:off x="3641209" y="5209964"/>
              <a:ext cx="719603" cy="785322"/>
              <a:chOff x="703823" y="4649208"/>
              <a:chExt cx="719603" cy="785322"/>
            </a:xfrm>
          </p:grpSpPr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08B60D39-6B58-472F-B7DA-F2316690E1FD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634" name="円/楕円 834">
                  <a:extLst>
                    <a:ext uri="{FF2B5EF4-FFF2-40B4-BE49-F238E27FC236}">
                      <a16:creationId xmlns:a16="http://schemas.microsoft.com/office/drawing/2014/main" id="{9EFC1790-E003-4F87-B6EB-750AAF61EEDC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5" name="円/楕円 835">
                  <a:extLst>
                    <a:ext uri="{FF2B5EF4-FFF2-40B4-BE49-F238E27FC236}">
                      <a16:creationId xmlns:a16="http://schemas.microsoft.com/office/drawing/2014/main" id="{41C4B1B2-0AA7-4EF5-A773-6D4208422E1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6" name="円/楕円 836">
                  <a:extLst>
                    <a:ext uri="{FF2B5EF4-FFF2-40B4-BE49-F238E27FC236}">
                      <a16:creationId xmlns:a16="http://schemas.microsoft.com/office/drawing/2014/main" id="{5BC83626-A3F8-45BE-AA40-0C948F301AC2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7" name="円/楕円 837">
                  <a:extLst>
                    <a:ext uri="{FF2B5EF4-FFF2-40B4-BE49-F238E27FC236}">
                      <a16:creationId xmlns:a16="http://schemas.microsoft.com/office/drawing/2014/main" id="{8D479C90-E789-4E7E-B95A-122842F5C290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07CD32D1-ED4F-4918-BB4A-5E89C73DD792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632" name="円/楕円 838">
                  <a:extLst>
                    <a:ext uri="{FF2B5EF4-FFF2-40B4-BE49-F238E27FC236}">
                      <a16:creationId xmlns:a16="http://schemas.microsoft.com/office/drawing/2014/main" id="{C27F3A44-762C-4E57-8C93-C3A3C4117C01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3" name="円/楕円 839">
                  <a:extLst>
                    <a:ext uri="{FF2B5EF4-FFF2-40B4-BE49-F238E27FC236}">
                      <a16:creationId xmlns:a16="http://schemas.microsoft.com/office/drawing/2014/main" id="{A577F359-37C6-42E5-9775-3135A760CF92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23" name="円/楕円 840">
                <a:extLst>
                  <a:ext uri="{FF2B5EF4-FFF2-40B4-BE49-F238E27FC236}">
                    <a16:creationId xmlns:a16="http://schemas.microsoft.com/office/drawing/2014/main" id="{7995B006-1800-4D6C-9AE1-96217AE5F0F9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24" name="グループ化 623">
                <a:extLst>
                  <a:ext uri="{FF2B5EF4-FFF2-40B4-BE49-F238E27FC236}">
                    <a16:creationId xmlns:a16="http://schemas.microsoft.com/office/drawing/2014/main" id="{1F1F191F-40B3-462B-88F0-5D6CBBF73636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157087"/>
                <a:chOff x="829336" y="4897338"/>
                <a:chExt cx="467970" cy="157087"/>
              </a:xfrm>
            </p:grpSpPr>
            <p:sp>
              <p:nvSpPr>
                <p:cNvPr id="628" name="円/楕円 847">
                  <a:extLst>
                    <a:ext uri="{FF2B5EF4-FFF2-40B4-BE49-F238E27FC236}">
                      <a16:creationId xmlns:a16="http://schemas.microsoft.com/office/drawing/2014/main" id="{6F964BF2-9A51-4A19-AE55-EB5401906FFA}"/>
                    </a:ext>
                  </a:extLst>
                </p:cNvPr>
                <p:cNvSpPr/>
                <p:nvPr/>
              </p:nvSpPr>
              <p:spPr>
                <a:xfrm>
                  <a:off x="873969" y="5006615"/>
                  <a:ext cx="61693" cy="478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29" name="円/楕円 848">
                  <a:extLst>
                    <a:ext uri="{FF2B5EF4-FFF2-40B4-BE49-F238E27FC236}">
                      <a16:creationId xmlns:a16="http://schemas.microsoft.com/office/drawing/2014/main" id="{B473E8BA-B45D-4297-AA67-C3E924797FEC}"/>
                    </a:ext>
                  </a:extLst>
                </p:cNvPr>
                <p:cNvSpPr/>
                <p:nvPr/>
              </p:nvSpPr>
              <p:spPr>
                <a:xfrm>
                  <a:off x="1193057" y="5006615"/>
                  <a:ext cx="61693" cy="4781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0" name="フローチャート: 端子 685">
                  <a:extLst>
                    <a:ext uri="{FF2B5EF4-FFF2-40B4-BE49-F238E27FC236}">
                      <a16:creationId xmlns:a16="http://schemas.microsoft.com/office/drawing/2014/main" id="{0AD3B1E1-F05A-48DE-8D50-AB0B4C5AE5F5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31" name="フローチャート: 端子 686">
                  <a:extLst>
                    <a:ext uri="{FF2B5EF4-FFF2-40B4-BE49-F238E27FC236}">
                      <a16:creationId xmlns:a16="http://schemas.microsoft.com/office/drawing/2014/main" id="{7E57DE18-5A36-4DF8-81C0-3F5C0E002466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25" name="台形 624">
                <a:extLst>
                  <a:ext uri="{FF2B5EF4-FFF2-40B4-BE49-F238E27FC236}">
                    <a16:creationId xmlns:a16="http://schemas.microsoft.com/office/drawing/2014/main" id="{0F82CD70-9DD3-4AF6-A06B-62B448B8B21A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6" name="フリーフォーム 896">
                <a:extLst>
                  <a:ext uri="{FF2B5EF4-FFF2-40B4-BE49-F238E27FC236}">
                    <a16:creationId xmlns:a16="http://schemas.microsoft.com/office/drawing/2014/main" id="{35D1676C-560F-459B-9A1C-DB0EFA0867F9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7" name="円/楕円 4">
                <a:extLst>
                  <a:ext uri="{FF2B5EF4-FFF2-40B4-BE49-F238E27FC236}">
                    <a16:creationId xmlns:a16="http://schemas.microsoft.com/office/drawing/2014/main" id="{15B736E0-C8B0-4760-B362-93D163F3D7F3}"/>
                  </a:ext>
                </a:extLst>
              </p:cNvPr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418630FC-2D91-4878-8F51-9C94A291683E}"/>
                </a:ext>
              </a:extLst>
            </p:cNvPr>
            <p:cNvGrpSpPr/>
            <p:nvPr/>
          </p:nvGrpSpPr>
          <p:grpSpPr>
            <a:xfrm rot="2700000">
              <a:off x="4104419" y="5683127"/>
              <a:ext cx="106528" cy="453705"/>
              <a:chOff x="5369264" y="1434420"/>
              <a:chExt cx="172441" cy="734430"/>
            </a:xfrm>
          </p:grpSpPr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B16D7D60-FBEA-4DEC-A407-C954D9E71CF7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949E3EF2-62B9-49AD-9F16-54950A148328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810391B-0462-4506-9F98-D55E79B1305B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42CA7508-9939-4EE0-A9A9-1ACEC46BD017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42EC1460-B836-4430-94CB-70D4E40A1BA3}"/>
                </a:ext>
              </a:extLst>
            </p:cNvPr>
            <p:cNvGrpSpPr/>
            <p:nvPr/>
          </p:nvGrpSpPr>
          <p:grpSpPr>
            <a:xfrm>
              <a:off x="3384199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034C100E-8381-48BC-8AE0-766BD2FBE37A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B2E72C45-C9AD-4352-AF03-27C0193DAE98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3639BBD6-85EA-469D-9893-56ABBDE5B4CD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96178AB2-25A4-4F0B-A306-886F241E57CA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56764EF2-187D-412B-8587-1559F28F6781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E46E5967-B8FE-41EA-BB31-F190028B239E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605" name="角丸四角形 278">
                  <a:extLst>
                    <a:ext uri="{FF2B5EF4-FFF2-40B4-BE49-F238E27FC236}">
                      <a16:creationId xmlns:a16="http://schemas.microsoft.com/office/drawing/2014/main" id="{6A448B68-2E88-4BCF-8F0E-ED828945F35C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AC385B2D-0E23-4399-9CED-F21D6B19213B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607" name="円/楕円 25">
                    <a:extLst>
                      <a:ext uri="{FF2B5EF4-FFF2-40B4-BE49-F238E27FC236}">
                        <a16:creationId xmlns:a16="http://schemas.microsoft.com/office/drawing/2014/main" id="{77E847A1-13AD-4BA6-8476-2200C21952B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08" name="グループ化 607">
                    <a:extLst>
                      <a:ext uri="{FF2B5EF4-FFF2-40B4-BE49-F238E27FC236}">
                        <a16:creationId xmlns:a16="http://schemas.microsoft.com/office/drawing/2014/main" id="{9CCF2DD4-50C6-4B92-9264-09CC45D45A4B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09" name="角丸四角形 331">
                      <a:extLst>
                        <a:ext uri="{FF2B5EF4-FFF2-40B4-BE49-F238E27FC236}">
                          <a16:creationId xmlns:a16="http://schemas.microsoft.com/office/drawing/2014/main" id="{0137704C-FD64-4C3B-9388-8792616B4BA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0" name="角丸四角形 332">
                      <a:extLst>
                        <a:ext uri="{FF2B5EF4-FFF2-40B4-BE49-F238E27FC236}">
                          <a16:creationId xmlns:a16="http://schemas.microsoft.com/office/drawing/2014/main" id="{F4F1BAB7-8BF9-49A6-BC45-C11D90F7B266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1" name="角丸四角形 333">
                      <a:extLst>
                        <a:ext uri="{FF2B5EF4-FFF2-40B4-BE49-F238E27FC236}">
                          <a16:creationId xmlns:a16="http://schemas.microsoft.com/office/drawing/2014/main" id="{901DFF4B-16A6-47AE-B078-1682B920A409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12" name="角丸四角形 334">
                      <a:extLst>
                        <a:ext uri="{FF2B5EF4-FFF2-40B4-BE49-F238E27FC236}">
                          <a16:creationId xmlns:a16="http://schemas.microsoft.com/office/drawing/2014/main" id="{3903A5FA-BFAC-477A-8E90-3BA0C8BF459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96" name="グループ化 595">
                <a:extLst>
                  <a:ext uri="{FF2B5EF4-FFF2-40B4-BE49-F238E27FC236}">
                    <a16:creationId xmlns:a16="http://schemas.microsoft.com/office/drawing/2014/main" id="{330A9C26-3304-4567-B784-2AE5384C8C37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597" name="角丸四角形 278">
                  <a:extLst>
                    <a:ext uri="{FF2B5EF4-FFF2-40B4-BE49-F238E27FC236}">
                      <a16:creationId xmlns:a16="http://schemas.microsoft.com/office/drawing/2014/main" id="{83F82E58-5350-4005-A577-6159ADDEA025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3CF87878-9E44-45BA-ABB4-3E36E263D892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599" name="円/楕円 25">
                    <a:extLst>
                      <a:ext uri="{FF2B5EF4-FFF2-40B4-BE49-F238E27FC236}">
                        <a16:creationId xmlns:a16="http://schemas.microsoft.com/office/drawing/2014/main" id="{8E06777C-A33A-4548-95A3-0CC8D8052E3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626FBA2F-6E95-4A4C-9FBD-537D0336A542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01" name="角丸四角形 331">
                      <a:extLst>
                        <a:ext uri="{FF2B5EF4-FFF2-40B4-BE49-F238E27FC236}">
                          <a16:creationId xmlns:a16="http://schemas.microsoft.com/office/drawing/2014/main" id="{D910B6BC-84FE-4FE9-9443-71B0AA401E5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2" name="角丸四角形 332">
                      <a:extLst>
                        <a:ext uri="{FF2B5EF4-FFF2-40B4-BE49-F238E27FC236}">
                          <a16:creationId xmlns:a16="http://schemas.microsoft.com/office/drawing/2014/main" id="{A7D80E83-BD51-4345-BFAF-351A70EB980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3" name="角丸四角形 333">
                      <a:extLst>
                        <a:ext uri="{FF2B5EF4-FFF2-40B4-BE49-F238E27FC236}">
                          <a16:creationId xmlns:a16="http://schemas.microsoft.com/office/drawing/2014/main" id="{CFE0EF3E-5C9B-4797-B67F-DBC2A1DEF60F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04" name="角丸四角形 334">
                      <a:extLst>
                        <a:ext uri="{FF2B5EF4-FFF2-40B4-BE49-F238E27FC236}">
                          <a16:creationId xmlns:a16="http://schemas.microsoft.com/office/drawing/2014/main" id="{7B3718AE-C73A-4A60-80B9-04401EFE781A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45" name="グループ化 644">
            <a:extLst>
              <a:ext uri="{FF2B5EF4-FFF2-40B4-BE49-F238E27FC236}">
                <a16:creationId xmlns:a16="http://schemas.microsoft.com/office/drawing/2014/main" id="{FA1288F9-41D7-4B83-9D91-69E192B0D0BA}"/>
              </a:ext>
            </a:extLst>
          </p:cNvPr>
          <p:cNvGrpSpPr/>
          <p:nvPr/>
        </p:nvGrpSpPr>
        <p:grpSpPr>
          <a:xfrm>
            <a:off x="6256457" y="4755517"/>
            <a:ext cx="1152082" cy="1539183"/>
            <a:chOff x="5657499" y="5231927"/>
            <a:chExt cx="1152082" cy="1539183"/>
          </a:xfrm>
        </p:grpSpPr>
        <p:sp>
          <p:nvSpPr>
            <p:cNvPr id="646" name="片側の 2 つの角を丸めた四角形 942">
              <a:extLst>
                <a:ext uri="{FF2B5EF4-FFF2-40B4-BE49-F238E27FC236}">
                  <a16:creationId xmlns:a16="http://schemas.microsoft.com/office/drawing/2014/main" id="{BC6B6B1F-A90C-4DD0-B6FB-CA6756BA3CB1}"/>
                </a:ext>
              </a:extLst>
            </p:cNvPr>
            <p:cNvSpPr/>
            <p:nvPr/>
          </p:nvSpPr>
          <p:spPr>
            <a:xfrm rot="10800000">
              <a:off x="6152780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F0BE681B-8BEB-4B99-8714-79CAB87FF814}"/>
                </a:ext>
              </a:extLst>
            </p:cNvPr>
            <p:cNvGrpSpPr/>
            <p:nvPr/>
          </p:nvGrpSpPr>
          <p:grpSpPr>
            <a:xfrm>
              <a:off x="5920337" y="6049507"/>
              <a:ext cx="604867" cy="536755"/>
              <a:chOff x="1898480" y="5488751"/>
              <a:chExt cx="604867" cy="536755"/>
            </a:xfrm>
          </p:grpSpPr>
          <p:sp>
            <p:nvSpPr>
              <p:cNvPr id="693" name="片側の 2 つの角を丸めた四角形 935">
                <a:extLst>
                  <a:ext uri="{FF2B5EF4-FFF2-40B4-BE49-F238E27FC236}">
                    <a16:creationId xmlns:a16="http://schemas.microsoft.com/office/drawing/2014/main" id="{63369E65-E75D-4628-AF83-13FD6493337F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B201E63A-F6AD-4E1C-86B0-3EF0E048BD18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698" name="台形 697">
                  <a:extLst>
                    <a:ext uri="{FF2B5EF4-FFF2-40B4-BE49-F238E27FC236}">
                      <a16:creationId xmlns:a16="http://schemas.microsoft.com/office/drawing/2014/main" id="{AC51C2C3-4C12-412F-B8DE-0F4D2450FBE2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9" name="台形 698">
                  <a:extLst>
                    <a:ext uri="{FF2B5EF4-FFF2-40B4-BE49-F238E27FC236}">
                      <a16:creationId xmlns:a16="http://schemas.microsoft.com/office/drawing/2014/main" id="{16026B98-6F80-4F4C-BA2A-02294055AE5D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0F6ED776-6A03-44F0-A426-CC57E8905F48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696" name="直角三角形 695">
                  <a:extLst>
                    <a:ext uri="{FF2B5EF4-FFF2-40B4-BE49-F238E27FC236}">
                      <a16:creationId xmlns:a16="http://schemas.microsoft.com/office/drawing/2014/main" id="{994E5446-CA1F-438D-9B3A-D995A9748C9D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7" name="直角三角形 696">
                  <a:extLst>
                    <a:ext uri="{FF2B5EF4-FFF2-40B4-BE49-F238E27FC236}">
                      <a16:creationId xmlns:a16="http://schemas.microsoft.com/office/drawing/2014/main" id="{C56D24ED-833A-4212-957B-FF9BA0BE5B43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352ED74E-CCAE-4B15-B33A-7E17605992DA}"/>
                </a:ext>
              </a:extLst>
            </p:cNvPr>
            <p:cNvGrpSpPr/>
            <p:nvPr/>
          </p:nvGrpSpPr>
          <p:grpSpPr>
            <a:xfrm rot="900000">
              <a:off x="5922310" y="5231927"/>
              <a:ext cx="719603" cy="763358"/>
              <a:chOff x="2984924" y="4671171"/>
              <a:chExt cx="719603" cy="763358"/>
            </a:xfrm>
          </p:grpSpPr>
          <p:sp>
            <p:nvSpPr>
              <p:cNvPr id="678" name="フリーフォーム 943">
                <a:extLst>
                  <a:ext uri="{FF2B5EF4-FFF2-40B4-BE49-F238E27FC236}">
                    <a16:creationId xmlns:a16="http://schemas.microsoft.com/office/drawing/2014/main" id="{23896293-FEF4-46D7-BD09-982F3A3E7BD7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38E8A9A3-4242-4A0E-8F82-BFC319CAB26B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691" name="円/楕円 774">
                  <a:extLst>
                    <a:ext uri="{FF2B5EF4-FFF2-40B4-BE49-F238E27FC236}">
                      <a16:creationId xmlns:a16="http://schemas.microsoft.com/office/drawing/2014/main" id="{F7D09F8F-0CD9-4F22-8B23-433C1B1DA934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2" name="円/楕円 775">
                  <a:extLst>
                    <a:ext uri="{FF2B5EF4-FFF2-40B4-BE49-F238E27FC236}">
                      <a16:creationId xmlns:a16="http://schemas.microsoft.com/office/drawing/2014/main" id="{28EF690D-388F-4471-BB6E-1B51EADABC3F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80" name="円/楕円 776">
                <a:extLst>
                  <a:ext uri="{FF2B5EF4-FFF2-40B4-BE49-F238E27FC236}">
                    <a16:creationId xmlns:a16="http://schemas.microsoft.com/office/drawing/2014/main" id="{5FEC8E0A-8512-48CE-AECB-24354F0DE1E0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81" name="フリーフォーム 946">
                <a:extLst>
                  <a:ext uri="{FF2B5EF4-FFF2-40B4-BE49-F238E27FC236}">
                    <a16:creationId xmlns:a16="http://schemas.microsoft.com/office/drawing/2014/main" id="{1F221AD2-4442-4E07-B386-5EF6BBE8944E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682" name="グループ化 681">
                <a:extLst>
                  <a:ext uri="{FF2B5EF4-FFF2-40B4-BE49-F238E27FC236}">
                    <a16:creationId xmlns:a16="http://schemas.microsoft.com/office/drawing/2014/main" id="{FF7BCFA4-56AF-41CC-9C70-4126EACB4430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202393"/>
                <a:chOff x="3080193" y="4915417"/>
                <a:chExt cx="502415" cy="202393"/>
              </a:xfrm>
            </p:grpSpPr>
            <p:sp>
              <p:nvSpPr>
                <p:cNvPr id="685" name="角丸四角形 950">
                  <a:extLst>
                    <a:ext uri="{FF2B5EF4-FFF2-40B4-BE49-F238E27FC236}">
                      <a16:creationId xmlns:a16="http://schemas.microsoft.com/office/drawing/2014/main" id="{93A219D2-B611-407C-BDE3-5C5E7F94074B}"/>
                    </a:ext>
                  </a:extLst>
                </p:cNvPr>
                <p:cNvSpPr/>
                <p:nvPr/>
              </p:nvSpPr>
              <p:spPr>
                <a:xfrm>
                  <a:off x="3124251" y="5043669"/>
                  <a:ext cx="100872" cy="741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6" name="円/楕円 785">
                  <a:extLst>
                    <a:ext uri="{FF2B5EF4-FFF2-40B4-BE49-F238E27FC236}">
                      <a16:creationId xmlns:a16="http://schemas.microsoft.com/office/drawing/2014/main" id="{1499F9D8-5803-4903-9FCE-B37242376B59}"/>
                    </a:ext>
                  </a:extLst>
                </p:cNvPr>
                <p:cNvSpPr/>
                <p:nvPr/>
              </p:nvSpPr>
              <p:spPr>
                <a:xfrm>
                  <a:off x="3140575" y="5046211"/>
                  <a:ext cx="68225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7" name="角丸四角形 952">
                  <a:extLst>
                    <a:ext uri="{FF2B5EF4-FFF2-40B4-BE49-F238E27FC236}">
                      <a16:creationId xmlns:a16="http://schemas.microsoft.com/office/drawing/2014/main" id="{E8CE6299-4E28-41B1-9689-716C25F0C16F}"/>
                    </a:ext>
                  </a:extLst>
                </p:cNvPr>
                <p:cNvSpPr/>
                <p:nvPr/>
              </p:nvSpPr>
              <p:spPr>
                <a:xfrm>
                  <a:off x="3448101" y="5043669"/>
                  <a:ext cx="100872" cy="7414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8" name="円/楕円 787">
                  <a:extLst>
                    <a:ext uri="{FF2B5EF4-FFF2-40B4-BE49-F238E27FC236}">
                      <a16:creationId xmlns:a16="http://schemas.microsoft.com/office/drawing/2014/main" id="{941467E9-6930-4B22-8019-2DADFC916813}"/>
                    </a:ext>
                  </a:extLst>
                </p:cNvPr>
                <p:cNvSpPr/>
                <p:nvPr/>
              </p:nvSpPr>
              <p:spPr>
                <a:xfrm>
                  <a:off x="3464425" y="5046211"/>
                  <a:ext cx="68225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89" name="月 688">
                  <a:extLst>
                    <a:ext uri="{FF2B5EF4-FFF2-40B4-BE49-F238E27FC236}">
                      <a16:creationId xmlns:a16="http://schemas.microsoft.com/office/drawing/2014/main" id="{954C462A-5FEA-47B8-975D-D8C84E700C87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690" name="月 689">
                  <a:extLst>
                    <a:ext uri="{FF2B5EF4-FFF2-40B4-BE49-F238E27FC236}">
                      <a16:creationId xmlns:a16="http://schemas.microsoft.com/office/drawing/2014/main" id="{DD74C4EF-FE01-40C1-807C-259AB88E52F1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683" name="月 682">
                <a:extLst>
                  <a:ext uri="{FF2B5EF4-FFF2-40B4-BE49-F238E27FC236}">
                    <a16:creationId xmlns:a16="http://schemas.microsoft.com/office/drawing/2014/main" id="{3A9AF8F0-C041-4889-9143-19FBD9D3D0BE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84" name="円/楕円 4">
                <a:extLst>
                  <a:ext uri="{FF2B5EF4-FFF2-40B4-BE49-F238E27FC236}">
                    <a16:creationId xmlns:a16="http://schemas.microsoft.com/office/drawing/2014/main" id="{309C1E7A-3ED1-4BC1-96F7-9B6FC65E18A0}"/>
                  </a:ext>
                </a:extLst>
              </p:cNvPr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6ED75DD0-0005-4BC3-9212-8C6559ACDD1F}"/>
                </a:ext>
              </a:extLst>
            </p:cNvPr>
            <p:cNvGrpSpPr/>
            <p:nvPr/>
          </p:nvGrpSpPr>
          <p:grpSpPr>
            <a:xfrm rot="2700000">
              <a:off x="6390421" y="5683127"/>
              <a:ext cx="106528" cy="453705"/>
              <a:chOff x="5369264" y="1434420"/>
              <a:chExt cx="172441" cy="734430"/>
            </a:xfrm>
          </p:grpSpPr>
          <p:sp>
            <p:nvSpPr>
              <p:cNvPr id="674" name="四角形: 角を丸くする 673">
                <a:extLst>
                  <a:ext uri="{FF2B5EF4-FFF2-40B4-BE49-F238E27FC236}">
                    <a16:creationId xmlns:a16="http://schemas.microsoft.com/office/drawing/2014/main" id="{ABCED669-38A0-40E4-AE9E-B1564346B0AF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5" name="四角形: 角を丸くする 674">
                <a:extLst>
                  <a:ext uri="{FF2B5EF4-FFF2-40B4-BE49-F238E27FC236}">
                    <a16:creationId xmlns:a16="http://schemas.microsoft.com/office/drawing/2014/main" id="{88363954-C10B-46EF-9174-CEA3B36BD9FB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3E067A12-0B8B-4EF6-95C9-8B266A0B675A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9DEBD2BF-2A93-44E1-A84E-B9AC9408D873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63A6AC23-E2CF-4E80-8824-DA85E665AF60}"/>
                </a:ext>
              </a:extLst>
            </p:cNvPr>
            <p:cNvGrpSpPr/>
            <p:nvPr/>
          </p:nvGrpSpPr>
          <p:grpSpPr>
            <a:xfrm>
              <a:off x="5657499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DF89FF66-AFD6-48FC-87FB-D1A5D7A1E738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A14FC26D-E0AA-4D16-928F-6B0919545203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AC686866-99E3-4CC2-971D-8DC3046B30BC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643EC237-AAA9-40BE-B5AB-C70624E0D591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E8B731B7-415B-4911-BDF4-86576ACF9883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572E5407-C0CC-47E5-A591-D10821EA522E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662" name="角丸四角形 278">
                  <a:extLst>
                    <a:ext uri="{FF2B5EF4-FFF2-40B4-BE49-F238E27FC236}">
                      <a16:creationId xmlns:a16="http://schemas.microsoft.com/office/drawing/2014/main" id="{FCBBF942-21B9-498E-A330-E1050718FB0B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63" name="グループ化 662">
                  <a:extLst>
                    <a:ext uri="{FF2B5EF4-FFF2-40B4-BE49-F238E27FC236}">
                      <a16:creationId xmlns:a16="http://schemas.microsoft.com/office/drawing/2014/main" id="{F3BDF7CF-5CA1-43F9-8EA6-AF296A7497A5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664" name="円/楕円 25">
                    <a:extLst>
                      <a:ext uri="{FF2B5EF4-FFF2-40B4-BE49-F238E27FC236}">
                        <a16:creationId xmlns:a16="http://schemas.microsoft.com/office/drawing/2014/main" id="{1C18F70B-8334-4866-B6CC-9C0A18728C48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65" name="グループ化 664">
                    <a:extLst>
                      <a:ext uri="{FF2B5EF4-FFF2-40B4-BE49-F238E27FC236}">
                        <a16:creationId xmlns:a16="http://schemas.microsoft.com/office/drawing/2014/main" id="{51E81374-F6CA-4CED-994A-5990360FBEFC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66" name="角丸四角形 331">
                      <a:extLst>
                        <a:ext uri="{FF2B5EF4-FFF2-40B4-BE49-F238E27FC236}">
                          <a16:creationId xmlns:a16="http://schemas.microsoft.com/office/drawing/2014/main" id="{658DFE1D-6997-4B67-8DB4-DCBCA89AAC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7" name="角丸四角形 332">
                      <a:extLst>
                        <a:ext uri="{FF2B5EF4-FFF2-40B4-BE49-F238E27FC236}">
                          <a16:creationId xmlns:a16="http://schemas.microsoft.com/office/drawing/2014/main" id="{0EA14627-4F7D-4ED3-A833-8C4009332993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8" name="角丸四角形 333">
                      <a:extLst>
                        <a:ext uri="{FF2B5EF4-FFF2-40B4-BE49-F238E27FC236}">
                          <a16:creationId xmlns:a16="http://schemas.microsoft.com/office/drawing/2014/main" id="{B68B4ED0-E15B-465A-9CEA-CDC212B2AC88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9" name="角丸四角形 334">
                      <a:extLst>
                        <a:ext uri="{FF2B5EF4-FFF2-40B4-BE49-F238E27FC236}">
                          <a16:creationId xmlns:a16="http://schemas.microsoft.com/office/drawing/2014/main" id="{77A305BE-9854-411E-A75B-C9C283EBD484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D961DA13-35B5-4DED-A842-90F9F9623713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654" name="角丸四角形 278">
                  <a:extLst>
                    <a:ext uri="{FF2B5EF4-FFF2-40B4-BE49-F238E27FC236}">
                      <a16:creationId xmlns:a16="http://schemas.microsoft.com/office/drawing/2014/main" id="{7341FEB4-DCDF-48DA-B1A6-602E624F38D7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5F9015D2-B1F7-466D-947A-BD18CDEE42A6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656" name="円/楕円 25">
                    <a:extLst>
                      <a:ext uri="{FF2B5EF4-FFF2-40B4-BE49-F238E27FC236}">
                        <a16:creationId xmlns:a16="http://schemas.microsoft.com/office/drawing/2014/main" id="{41BAD471-7A08-478D-B0E0-4337523909F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06E41712-7FFD-4FCF-AF87-0C6FB6816E96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658" name="角丸四角形 331">
                      <a:extLst>
                        <a:ext uri="{FF2B5EF4-FFF2-40B4-BE49-F238E27FC236}">
                          <a16:creationId xmlns:a16="http://schemas.microsoft.com/office/drawing/2014/main" id="{84FBD645-BD7D-4097-9BE8-197D18CDB4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59" name="角丸四角形 332">
                      <a:extLst>
                        <a:ext uri="{FF2B5EF4-FFF2-40B4-BE49-F238E27FC236}">
                          <a16:creationId xmlns:a16="http://schemas.microsoft.com/office/drawing/2014/main" id="{F1294D3F-AF9C-4BE0-B0E7-1B3F58B5C764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角丸四角形 333">
                      <a:extLst>
                        <a:ext uri="{FF2B5EF4-FFF2-40B4-BE49-F238E27FC236}">
                          <a16:creationId xmlns:a16="http://schemas.microsoft.com/office/drawing/2014/main" id="{CFA766F8-BD99-4E7F-8075-5ABE603FBB41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661" name="角丸四角形 334">
                      <a:extLst>
                        <a:ext uri="{FF2B5EF4-FFF2-40B4-BE49-F238E27FC236}">
                          <a16:creationId xmlns:a16="http://schemas.microsoft.com/office/drawing/2014/main" id="{99AE84B3-8D37-4300-AF80-4D7C1DE5EB0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D833AD19-B7E8-4DCD-A98A-7DF0BF8D03A7}"/>
              </a:ext>
            </a:extLst>
          </p:cNvPr>
          <p:cNvGrpSpPr/>
          <p:nvPr/>
        </p:nvGrpSpPr>
        <p:grpSpPr>
          <a:xfrm>
            <a:off x="8098919" y="4816646"/>
            <a:ext cx="1152082" cy="1478054"/>
            <a:chOff x="6783831" y="5293056"/>
            <a:chExt cx="1152082" cy="1478054"/>
          </a:xfrm>
        </p:grpSpPr>
        <p:sp>
          <p:nvSpPr>
            <p:cNvPr id="701" name="片側の 2 つの角を丸めた四角形 969">
              <a:extLst>
                <a:ext uri="{FF2B5EF4-FFF2-40B4-BE49-F238E27FC236}">
                  <a16:creationId xmlns:a16="http://schemas.microsoft.com/office/drawing/2014/main" id="{3EED0694-9B93-4445-96B9-EF76B2C59004}"/>
                </a:ext>
              </a:extLst>
            </p:cNvPr>
            <p:cNvSpPr/>
            <p:nvPr/>
          </p:nvSpPr>
          <p:spPr>
            <a:xfrm rot="10800000">
              <a:off x="7276406" y="5880658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F5FF64C2-D547-473B-B0AF-C00EBEB06B3B}"/>
                </a:ext>
              </a:extLst>
            </p:cNvPr>
            <p:cNvGrpSpPr/>
            <p:nvPr/>
          </p:nvGrpSpPr>
          <p:grpSpPr>
            <a:xfrm>
              <a:off x="7043963" y="6049507"/>
              <a:ext cx="604867" cy="536755"/>
              <a:chOff x="1898480" y="5488751"/>
              <a:chExt cx="604867" cy="536755"/>
            </a:xfrm>
          </p:grpSpPr>
          <p:sp>
            <p:nvSpPr>
              <p:cNvPr id="745" name="片側の 2 つの角を丸めた四角形 961">
                <a:extLst>
                  <a:ext uri="{FF2B5EF4-FFF2-40B4-BE49-F238E27FC236}">
                    <a16:creationId xmlns:a16="http://schemas.microsoft.com/office/drawing/2014/main" id="{B55F5BAF-413B-4766-90C8-7812EF22718C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99BA8410-2C7D-4A35-9872-1A25DAF718B4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750" name="台形 749">
                  <a:extLst>
                    <a:ext uri="{FF2B5EF4-FFF2-40B4-BE49-F238E27FC236}">
                      <a16:creationId xmlns:a16="http://schemas.microsoft.com/office/drawing/2014/main" id="{E6E67094-CE46-40DF-9D1E-9648600490B5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51" name="台形 750">
                  <a:extLst>
                    <a:ext uri="{FF2B5EF4-FFF2-40B4-BE49-F238E27FC236}">
                      <a16:creationId xmlns:a16="http://schemas.microsoft.com/office/drawing/2014/main" id="{7E2996FF-BB2C-491A-AFF0-8A101187C8A8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E888717B-1044-4BAA-BC70-C61EDBDA8474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748" name="直角三角形 747">
                  <a:extLst>
                    <a:ext uri="{FF2B5EF4-FFF2-40B4-BE49-F238E27FC236}">
                      <a16:creationId xmlns:a16="http://schemas.microsoft.com/office/drawing/2014/main" id="{D6960829-256B-4451-AB2B-4E9BCE587870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9" name="直角三角形 748">
                  <a:extLst>
                    <a:ext uri="{FF2B5EF4-FFF2-40B4-BE49-F238E27FC236}">
                      <a16:creationId xmlns:a16="http://schemas.microsoft.com/office/drawing/2014/main" id="{7C51FE6C-B7B3-4646-8F5E-433C769F9DBB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03" name="グループ化 702">
              <a:extLst>
                <a:ext uri="{FF2B5EF4-FFF2-40B4-BE49-F238E27FC236}">
                  <a16:creationId xmlns:a16="http://schemas.microsoft.com/office/drawing/2014/main" id="{D3E26692-FAB9-4C6A-A948-A73EDE94D0A4}"/>
                </a:ext>
              </a:extLst>
            </p:cNvPr>
            <p:cNvGrpSpPr/>
            <p:nvPr/>
          </p:nvGrpSpPr>
          <p:grpSpPr>
            <a:xfrm rot="900000">
              <a:off x="7045936" y="5293056"/>
              <a:ext cx="719603" cy="696474"/>
              <a:chOff x="4108550" y="4732300"/>
              <a:chExt cx="719603" cy="696474"/>
            </a:xfrm>
          </p:grpSpPr>
          <p:sp>
            <p:nvSpPr>
              <p:cNvPr id="733" name="角丸四角形 1206">
                <a:extLst>
                  <a:ext uri="{FF2B5EF4-FFF2-40B4-BE49-F238E27FC236}">
                    <a16:creationId xmlns:a16="http://schemas.microsoft.com/office/drawing/2014/main" id="{FBE91FE8-9BEF-42ED-94DF-2DCDE84E04B3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B8C1EBA1-4061-48F6-9B7D-99DCC8FEF7EC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743" name="円/楕円 745">
                  <a:extLst>
                    <a:ext uri="{FF2B5EF4-FFF2-40B4-BE49-F238E27FC236}">
                      <a16:creationId xmlns:a16="http://schemas.microsoft.com/office/drawing/2014/main" id="{DDCEE3EC-A347-4571-9D66-BB283831D734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4" name="円/楕円 746">
                  <a:extLst>
                    <a:ext uri="{FF2B5EF4-FFF2-40B4-BE49-F238E27FC236}">
                      <a16:creationId xmlns:a16="http://schemas.microsoft.com/office/drawing/2014/main" id="{2D173130-872E-40DB-99B3-4D4A5CB43997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5" name="角丸四角形 971">
                <a:extLst>
                  <a:ext uri="{FF2B5EF4-FFF2-40B4-BE49-F238E27FC236}">
                    <a16:creationId xmlns:a16="http://schemas.microsoft.com/office/drawing/2014/main" id="{3384E6AA-EE7F-491D-9FED-6336BAF72751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B0BACF1D-5FF0-4BE3-BFC4-E84D7B7E300B}"/>
                  </a:ext>
                </a:extLst>
              </p:cNvPr>
              <p:cNvGrpSpPr/>
              <p:nvPr/>
            </p:nvGrpSpPr>
            <p:grpSpPr>
              <a:xfrm>
                <a:off x="4227264" y="4959727"/>
                <a:ext cx="482174" cy="122436"/>
                <a:chOff x="4232627" y="4959727"/>
                <a:chExt cx="482174" cy="122436"/>
              </a:xfrm>
            </p:grpSpPr>
            <p:sp>
              <p:nvSpPr>
                <p:cNvPr id="739" name="フローチャート: 端子 650">
                  <a:extLst>
                    <a:ext uri="{FF2B5EF4-FFF2-40B4-BE49-F238E27FC236}">
                      <a16:creationId xmlns:a16="http://schemas.microsoft.com/office/drawing/2014/main" id="{CD6549F6-85DF-419A-AF8F-6C863EB6B343}"/>
                    </a:ext>
                  </a:extLst>
                </p:cNvPr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0" name="フローチャート: 端子 651">
                  <a:extLst>
                    <a:ext uri="{FF2B5EF4-FFF2-40B4-BE49-F238E27FC236}">
                      <a16:creationId xmlns:a16="http://schemas.microsoft.com/office/drawing/2014/main" id="{3DBDF2D2-FBC7-4BB4-8DB7-71CEDD56F657}"/>
                    </a:ext>
                  </a:extLst>
                </p:cNvPr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1" name="円/楕円 757">
                  <a:extLst>
                    <a:ext uri="{FF2B5EF4-FFF2-40B4-BE49-F238E27FC236}">
                      <a16:creationId xmlns:a16="http://schemas.microsoft.com/office/drawing/2014/main" id="{05578F31-F112-49CC-A89D-6321776232C0}"/>
                    </a:ext>
                  </a:extLst>
                </p:cNvPr>
                <p:cNvSpPr/>
                <p:nvPr/>
              </p:nvSpPr>
              <p:spPr>
                <a:xfrm>
                  <a:off x="4315956" y="5036444"/>
                  <a:ext cx="56053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42" name="円/楕円 758">
                  <a:extLst>
                    <a:ext uri="{FF2B5EF4-FFF2-40B4-BE49-F238E27FC236}">
                      <a16:creationId xmlns:a16="http://schemas.microsoft.com/office/drawing/2014/main" id="{BE76CBA7-094A-4355-946D-FCA949759B84}"/>
                    </a:ext>
                  </a:extLst>
                </p:cNvPr>
                <p:cNvSpPr/>
                <p:nvPr/>
              </p:nvSpPr>
              <p:spPr>
                <a:xfrm>
                  <a:off x="4582488" y="5036444"/>
                  <a:ext cx="56053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737" name="フリーフォーム 973">
                <a:extLst>
                  <a:ext uri="{FF2B5EF4-FFF2-40B4-BE49-F238E27FC236}">
                    <a16:creationId xmlns:a16="http://schemas.microsoft.com/office/drawing/2014/main" id="{3558F93A-E56B-4272-AA6C-1DF6624FE2EF}"/>
                  </a:ext>
                </a:extLst>
              </p:cNvPr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8" name="円/楕円 4">
                <a:extLst>
                  <a:ext uri="{FF2B5EF4-FFF2-40B4-BE49-F238E27FC236}">
                    <a16:creationId xmlns:a16="http://schemas.microsoft.com/office/drawing/2014/main" id="{450297CD-5E9A-4C39-A5FA-4085D3CCA13A}"/>
                  </a:ext>
                </a:extLst>
              </p:cNvPr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C9415697-7DC6-4DB4-BFE5-C0B1F2FDFF8C}"/>
                </a:ext>
              </a:extLst>
            </p:cNvPr>
            <p:cNvGrpSpPr/>
            <p:nvPr/>
          </p:nvGrpSpPr>
          <p:grpSpPr>
            <a:xfrm rot="2700000">
              <a:off x="7569140" y="5683126"/>
              <a:ext cx="106528" cy="453705"/>
              <a:chOff x="5369264" y="1434420"/>
              <a:chExt cx="172441" cy="734430"/>
            </a:xfrm>
          </p:grpSpPr>
          <p:sp>
            <p:nvSpPr>
              <p:cNvPr id="729" name="四角形: 角を丸くする 728">
                <a:extLst>
                  <a:ext uri="{FF2B5EF4-FFF2-40B4-BE49-F238E27FC236}">
                    <a16:creationId xmlns:a16="http://schemas.microsoft.com/office/drawing/2014/main" id="{1E98ACEA-954C-4B64-B8C9-0C6FAC53F236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0" name="四角形: 角を丸くする 729">
                <a:extLst>
                  <a:ext uri="{FF2B5EF4-FFF2-40B4-BE49-F238E27FC236}">
                    <a16:creationId xmlns:a16="http://schemas.microsoft.com/office/drawing/2014/main" id="{C37186C2-F02E-458F-814F-C4E0F16E886E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E7C711D3-6D4F-4998-A8C2-F286C4F32F21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336F17F1-D997-4B41-8CC5-9B4A2F25FF52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F4EA8F00-6A25-449C-8C4A-D2E2AAB0FEA8}"/>
                </a:ext>
              </a:extLst>
            </p:cNvPr>
            <p:cNvGrpSpPr/>
            <p:nvPr/>
          </p:nvGrpSpPr>
          <p:grpSpPr>
            <a:xfrm>
              <a:off x="6783831" y="6488540"/>
              <a:ext cx="1152082" cy="282570"/>
              <a:chOff x="3800918" y="669727"/>
              <a:chExt cx="1152082" cy="282570"/>
            </a:xfrm>
          </p:grpSpPr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64C4360C-2D4C-466B-B276-865BD98AFD73}"/>
                  </a:ext>
                </a:extLst>
              </p:cNvPr>
              <p:cNvGrpSpPr/>
              <p:nvPr/>
            </p:nvGrpSpPr>
            <p:grpSpPr>
              <a:xfrm>
                <a:off x="3800918" y="794207"/>
                <a:ext cx="1152082" cy="158090"/>
                <a:chOff x="6655436" y="2424193"/>
                <a:chExt cx="2171858" cy="298025"/>
              </a:xfrm>
            </p:grpSpPr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773C88CE-65B1-4690-9432-7DADA5DF5E32}"/>
                    </a:ext>
                  </a:extLst>
                </p:cNvPr>
                <p:cNvSpPr/>
                <p:nvPr/>
              </p:nvSpPr>
              <p:spPr>
                <a:xfrm>
                  <a:off x="6655436" y="2659588"/>
                  <a:ext cx="2171858" cy="19050"/>
                </a:xfrm>
                <a:custGeom>
                  <a:avLst/>
                  <a:gdLst>
                    <a:gd name="connsiteX0" fmla="*/ 0 w 2171858"/>
                    <a:gd name="connsiteY0" fmla="*/ 0 h 19050"/>
                    <a:gd name="connsiteX1" fmla="*/ 2171858 w 2171858"/>
                    <a:gd name="connsiteY1" fmla="*/ 0 h 19050"/>
                    <a:gd name="connsiteX2" fmla="*/ 2171858 w 2171858"/>
                    <a:gd name="connsiteY2" fmla="*/ 19050 h 19050"/>
                    <a:gd name="connsiteX3" fmla="*/ 0 w 2171858"/>
                    <a:gd name="connsiteY3" fmla="*/ 19050 h 19050"/>
                    <a:gd name="connsiteX4" fmla="*/ 0 w 2171858"/>
                    <a:gd name="connsiteY4" fmla="*/ 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71858" h="1905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9050"/>
                      </a:lnTo>
                      <a:lnTo>
                        <a:pt x="0" y="190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8A87AE62-808B-4DA1-95BA-8106DA9296E3}"/>
                    </a:ext>
                  </a:extLst>
                </p:cNvPr>
                <p:cNvSpPr/>
                <p:nvPr/>
              </p:nvSpPr>
              <p:spPr>
                <a:xfrm>
                  <a:off x="6655436" y="2445272"/>
                  <a:ext cx="2171858" cy="214316"/>
                </a:xfrm>
                <a:custGeom>
                  <a:avLst/>
                  <a:gdLst>
                    <a:gd name="connsiteX0" fmla="*/ 254267 w 2171858"/>
                    <a:gd name="connsiteY0" fmla="*/ 0 h 214316"/>
                    <a:gd name="connsiteX1" fmla="*/ 1921796 w 2171858"/>
                    <a:gd name="connsiteY1" fmla="*/ 0 h 214316"/>
                    <a:gd name="connsiteX2" fmla="*/ 2171858 w 2171858"/>
                    <a:gd name="connsiteY2" fmla="*/ 196927 h 214316"/>
                    <a:gd name="connsiteX3" fmla="*/ 2171858 w 2171858"/>
                    <a:gd name="connsiteY3" fmla="*/ 214316 h 214316"/>
                    <a:gd name="connsiteX4" fmla="*/ 0 w 2171858"/>
                    <a:gd name="connsiteY4" fmla="*/ 214316 h 214316"/>
                    <a:gd name="connsiteX5" fmla="*/ 0 w 2171858"/>
                    <a:gd name="connsiteY5" fmla="*/ 200239 h 214316"/>
                    <a:gd name="connsiteX6" fmla="*/ 254267 w 2171858"/>
                    <a:gd name="connsiteY6" fmla="*/ 0 h 214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214316">
                      <a:moveTo>
                        <a:pt x="254267" y="0"/>
                      </a:moveTo>
                      <a:lnTo>
                        <a:pt x="1921796" y="0"/>
                      </a:lnTo>
                      <a:lnTo>
                        <a:pt x="2171858" y="196927"/>
                      </a:lnTo>
                      <a:lnTo>
                        <a:pt x="2171858" y="214316"/>
                      </a:lnTo>
                      <a:lnTo>
                        <a:pt x="0" y="214316"/>
                      </a:lnTo>
                      <a:lnTo>
                        <a:pt x="0" y="200239"/>
                      </a:lnTo>
                      <a:lnTo>
                        <a:pt x="254267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95266F52-A839-44F5-B1D3-4B833ADC57C4}"/>
                    </a:ext>
                  </a:extLst>
                </p:cNvPr>
                <p:cNvSpPr/>
                <p:nvPr/>
              </p:nvSpPr>
              <p:spPr>
                <a:xfrm>
                  <a:off x="6655436" y="2678638"/>
                  <a:ext cx="2171858" cy="43580"/>
                </a:xfrm>
                <a:custGeom>
                  <a:avLst/>
                  <a:gdLst>
                    <a:gd name="connsiteX0" fmla="*/ 0 w 2171858"/>
                    <a:gd name="connsiteY0" fmla="*/ 0 h 43580"/>
                    <a:gd name="connsiteX1" fmla="*/ 2171858 w 2171858"/>
                    <a:gd name="connsiteY1" fmla="*/ 0 h 43580"/>
                    <a:gd name="connsiteX2" fmla="*/ 2171858 w 2171858"/>
                    <a:gd name="connsiteY2" fmla="*/ 17389 h 43580"/>
                    <a:gd name="connsiteX3" fmla="*/ 2138600 w 2171858"/>
                    <a:gd name="connsiteY3" fmla="*/ 43580 h 43580"/>
                    <a:gd name="connsiteX4" fmla="*/ 37463 w 2171858"/>
                    <a:gd name="connsiteY4" fmla="*/ 43580 h 43580"/>
                    <a:gd name="connsiteX5" fmla="*/ 0 w 2171858"/>
                    <a:gd name="connsiteY5" fmla="*/ 14078 h 43580"/>
                    <a:gd name="connsiteX6" fmla="*/ 0 w 2171858"/>
                    <a:gd name="connsiteY6" fmla="*/ 0 h 43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71858" h="43580">
                      <a:moveTo>
                        <a:pt x="0" y="0"/>
                      </a:moveTo>
                      <a:lnTo>
                        <a:pt x="2171858" y="0"/>
                      </a:lnTo>
                      <a:lnTo>
                        <a:pt x="2171858" y="17389"/>
                      </a:lnTo>
                      <a:lnTo>
                        <a:pt x="2138600" y="43580"/>
                      </a:lnTo>
                      <a:lnTo>
                        <a:pt x="37463" y="43580"/>
                      </a:lnTo>
                      <a:lnTo>
                        <a:pt x="0" y="14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20401A49-1ADE-4E2A-AD8E-594084957774}"/>
                    </a:ext>
                  </a:extLst>
                </p:cNvPr>
                <p:cNvSpPr/>
                <p:nvPr/>
              </p:nvSpPr>
              <p:spPr>
                <a:xfrm>
                  <a:off x="6796942" y="2424193"/>
                  <a:ext cx="1911288" cy="185240"/>
                </a:xfrm>
                <a:custGeom>
                  <a:avLst/>
                  <a:gdLst>
                    <a:gd name="connsiteX0" fmla="*/ 385114 w 1911288"/>
                    <a:gd name="connsiteY0" fmla="*/ 130720 h 185240"/>
                    <a:gd name="connsiteX1" fmla="*/ 1860232 w 1911288"/>
                    <a:gd name="connsiteY1" fmla="*/ 130720 h 185240"/>
                    <a:gd name="connsiteX2" fmla="*/ 1911288 w 1911288"/>
                    <a:gd name="connsiteY2" fmla="*/ 170210 h 185240"/>
                    <a:gd name="connsiteX3" fmla="*/ 1911288 w 1911288"/>
                    <a:gd name="connsiteY3" fmla="*/ 185240 h 185240"/>
                    <a:gd name="connsiteX4" fmla="*/ 344354 w 1911288"/>
                    <a:gd name="connsiteY4" fmla="*/ 185240 h 185240"/>
                    <a:gd name="connsiteX5" fmla="*/ 54757 w 1911288"/>
                    <a:gd name="connsiteY5" fmla="*/ 130720 h 185240"/>
                    <a:gd name="connsiteX6" fmla="*/ 347617 w 1911288"/>
                    <a:gd name="connsiteY6" fmla="*/ 130720 h 185240"/>
                    <a:gd name="connsiteX7" fmla="*/ 306858 w 1911288"/>
                    <a:gd name="connsiteY7" fmla="*/ 185240 h 185240"/>
                    <a:gd name="connsiteX8" fmla="*/ 0 w 1911288"/>
                    <a:gd name="connsiteY8" fmla="*/ 185240 h 185240"/>
                    <a:gd name="connsiteX9" fmla="*/ 0 w 1911288"/>
                    <a:gd name="connsiteY9" fmla="*/ 173073 h 185240"/>
                    <a:gd name="connsiteX10" fmla="*/ 420152 w 1911288"/>
                    <a:gd name="connsiteY10" fmla="*/ 83854 h 185240"/>
                    <a:gd name="connsiteX11" fmla="*/ 1799641 w 1911288"/>
                    <a:gd name="connsiteY11" fmla="*/ 83854 h 185240"/>
                    <a:gd name="connsiteX12" fmla="*/ 1835604 w 1911288"/>
                    <a:gd name="connsiteY12" fmla="*/ 111670 h 185240"/>
                    <a:gd name="connsiteX13" fmla="*/ 399357 w 1911288"/>
                    <a:gd name="connsiteY13" fmla="*/ 111670 h 185240"/>
                    <a:gd name="connsiteX14" fmla="*/ 115348 w 1911288"/>
                    <a:gd name="connsiteY14" fmla="*/ 83854 h 185240"/>
                    <a:gd name="connsiteX15" fmla="*/ 382654 w 1911288"/>
                    <a:gd name="connsiteY15" fmla="*/ 83854 h 185240"/>
                    <a:gd name="connsiteX16" fmla="*/ 361858 w 1911288"/>
                    <a:gd name="connsiteY16" fmla="*/ 111670 h 185240"/>
                    <a:gd name="connsiteX17" fmla="*/ 79386 w 1911288"/>
                    <a:gd name="connsiteY17" fmla="*/ 111670 h 185240"/>
                    <a:gd name="connsiteX18" fmla="*/ 451009 w 1911288"/>
                    <a:gd name="connsiteY18" fmla="*/ 42579 h 185240"/>
                    <a:gd name="connsiteX19" fmla="*/ 1746277 w 1911288"/>
                    <a:gd name="connsiteY19" fmla="*/ 42579 h 185240"/>
                    <a:gd name="connsiteX20" fmla="*/ 1775011 w 1911288"/>
                    <a:gd name="connsiteY20" fmla="*/ 64804 h 185240"/>
                    <a:gd name="connsiteX21" fmla="*/ 434393 w 1911288"/>
                    <a:gd name="connsiteY21" fmla="*/ 64804 h 185240"/>
                    <a:gd name="connsiteX22" fmla="*/ 168712 w 1911288"/>
                    <a:gd name="connsiteY22" fmla="*/ 42579 h 185240"/>
                    <a:gd name="connsiteX23" fmla="*/ 413512 w 1911288"/>
                    <a:gd name="connsiteY23" fmla="*/ 42579 h 185240"/>
                    <a:gd name="connsiteX24" fmla="*/ 396896 w 1911288"/>
                    <a:gd name="connsiteY24" fmla="*/ 64804 h 185240"/>
                    <a:gd name="connsiteX25" fmla="*/ 139978 w 1911288"/>
                    <a:gd name="connsiteY25" fmla="*/ 64804 h 185240"/>
                    <a:gd name="connsiteX26" fmla="*/ 482841 w 1911288"/>
                    <a:gd name="connsiteY26" fmla="*/ 0 h 185240"/>
                    <a:gd name="connsiteX27" fmla="*/ 1691227 w 1911288"/>
                    <a:gd name="connsiteY27" fmla="*/ 0 h 185240"/>
                    <a:gd name="connsiteX28" fmla="*/ 1721647 w 1911288"/>
                    <a:gd name="connsiteY28" fmla="*/ 23529 h 185240"/>
                    <a:gd name="connsiteX29" fmla="*/ 465251 w 1911288"/>
                    <a:gd name="connsiteY29" fmla="*/ 23529 h 185240"/>
                    <a:gd name="connsiteX30" fmla="*/ 223762 w 1911288"/>
                    <a:gd name="connsiteY30" fmla="*/ 0 h 185240"/>
                    <a:gd name="connsiteX31" fmla="*/ 445345 w 1911288"/>
                    <a:gd name="connsiteY31" fmla="*/ 0 h 185240"/>
                    <a:gd name="connsiteX32" fmla="*/ 427755 w 1911288"/>
                    <a:gd name="connsiteY32" fmla="*/ 23529 h 185240"/>
                    <a:gd name="connsiteX33" fmla="*/ 193342 w 1911288"/>
                    <a:gd name="connsiteY33" fmla="*/ 23529 h 185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911288" h="185240">
                      <a:moveTo>
                        <a:pt x="385114" y="130720"/>
                      </a:moveTo>
                      <a:lnTo>
                        <a:pt x="1860232" y="130720"/>
                      </a:lnTo>
                      <a:lnTo>
                        <a:pt x="1911288" y="170210"/>
                      </a:lnTo>
                      <a:lnTo>
                        <a:pt x="1911288" y="185240"/>
                      </a:lnTo>
                      <a:lnTo>
                        <a:pt x="344354" y="185240"/>
                      </a:lnTo>
                      <a:close/>
                      <a:moveTo>
                        <a:pt x="54757" y="130720"/>
                      </a:moveTo>
                      <a:lnTo>
                        <a:pt x="347617" y="130720"/>
                      </a:lnTo>
                      <a:lnTo>
                        <a:pt x="306858" y="185240"/>
                      </a:lnTo>
                      <a:lnTo>
                        <a:pt x="0" y="185240"/>
                      </a:lnTo>
                      <a:lnTo>
                        <a:pt x="0" y="173073"/>
                      </a:lnTo>
                      <a:close/>
                      <a:moveTo>
                        <a:pt x="420152" y="83854"/>
                      </a:moveTo>
                      <a:lnTo>
                        <a:pt x="1799641" y="83854"/>
                      </a:lnTo>
                      <a:lnTo>
                        <a:pt x="1835604" y="111670"/>
                      </a:lnTo>
                      <a:lnTo>
                        <a:pt x="399357" y="111670"/>
                      </a:lnTo>
                      <a:close/>
                      <a:moveTo>
                        <a:pt x="115348" y="83854"/>
                      </a:moveTo>
                      <a:lnTo>
                        <a:pt x="382654" y="83854"/>
                      </a:lnTo>
                      <a:lnTo>
                        <a:pt x="361858" y="111670"/>
                      </a:lnTo>
                      <a:lnTo>
                        <a:pt x="79386" y="111670"/>
                      </a:lnTo>
                      <a:close/>
                      <a:moveTo>
                        <a:pt x="451009" y="42579"/>
                      </a:moveTo>
                      <a:lnTo>
                        <a:pt x="1746277" y="42579"/>
                      </a:lnTo>
                      <a:lnTo>
                        <a:pt x="1775011" y="64804"/>
                      </a:lnTo>
                      <a:lnTo>
                        <a:pt x="434393" y="64804"/>
                      </a:lnTo>
                      <a:close/>
                      <a:moveTo>
                        <a:pt x="168712" y="42579"/>
                      </a:moveTo>
                      <a:lnTo>
                        <a:pt x="413512" y="42579"/>
                      </a:lnTo>
                      <a:lnTo>
                        <a:pt x="396896" y="64804"/>
                      </a:lnTo>
                      <a:lnTo>
                        <a:pt x="139978" y="64804"/>
                      </a:lnTo>
                      <a:close/>
                      <a:moveTo>
                        <a:pt x="482841" y="0"/>
                      </a:moveTo>
                      <a:lnTo>
                        <a:pt x="1691227" y="0"/>
                      </a:lnTo>
                      <a:lnTo>
                        <a:pt x="1721647" y="23529"/>
                      </a:lnTo>
                      <a:lnTo>
                        <a:pt x="465251" y="23529"/>
                      </a:lnTo>
                      <a:close/>
                      <a:moveTo>
                        <a:pt x="223762" y="0"/>
                      </a:moveTo>
                      <a:lnTo>
                        <a:pt x="445345" y="0"/>
                      </a:lnTo>
                      <a:lnTo>
                        <a:pt x="427755" y="23529"/>
                      </a:lnTo>
                      <a:lnTo>
                        <a:pt x="193342" y="23529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92BD02E2-4789-4EBA-8E50-5F5E0290E0FF}"/>
                  </a:ext>
                </a:extLst>
              </p:cNvPr>
              <p:cNvGrpSpPr/>
              <p:nvPr/>
            </p:nvGrpSpPr>
            <p:grpSpPr>
              <a:xfrm>
                <a:off x="4463259" y="669727"/>
                <a:ext cx="332898" cy="202725"/>
                <a:chOff x="8551655" y="1801913"/>
                <a:chExt cx="1042798" cy="635034"/>
              </a:xfrm>
            </p:grpSpPr>
            <p:sp>
              <p:nvSpPr>
                <p:cNvPr id="717" name="角丸四角形 278">
                  <a:extLst>
                    <a:ext uri="{FF2B5EF4-FFF2-40B4-BE49-F238E27FC236}">
                      <a16:creationId xmlns:a16="http://schemas.microsoft.com/office/drawing/2014/main" id="{A88A58B5-73E8-4680-A17C-47E2A1A9494B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18" name="グループ化 717">
                  <a:extLst>
                    <a:ext uri="{FF2B5EF4-FFF2-40B4-BE49-F238E27FC236}">
                      <a16:creationId xmlns:a16="http://schemas.microsoft.com/office/drawing/2014/main" id="{9F76B5E5-7ABA-4972-A2F3-B6FE2CD8F1ED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719" name="円/楕円 25">
                    <a:extLst>
                      <a:ext uri="{FF2B5EF4-FFF2-40B4-BE49-F238E27FC236}">
                        <a16:creationId xmlns:a16="http://schemas.microsoft.com/office/drawing/2014/main" id="{7F2E1B9C-5610-45A2-9C2A-72263148353F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20" name="グループ化 719">
                    <a:extLst>
                      <a:ext uri="{FF2B5EF4-FFF2-40B4-BE49-F238E27FC236}">
                        <a16:creationId xmlns:a16="http://schemas.microsoft.com/office/drawing/2014/main" id="{1C883354-8E29-4237-AFE6-FF7C7FC31CA0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721" name="角丸四角形 331">
                      <a:extLst>
                        <a:ext uri="{FF2B5EF4-FFF2-40B4-BE49-F238E27FC236}">
                          <a16:creationId xmlns:a16="http://schemas.microsoft.com/office/drawing/2014/main" id="{9BE0CE74-E29C-4391-AE45-4D15036A84B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角丸四角形 332">
                      <a:extLst>
                        <a:ext uri="{FF2B5EF4-FFF2-40B4-BE49-F238E27FC236}">
                          <a16:creationId xmlns:a16="http://schemas.microsoft.com/office/drawing/2014/main" id="{72351D85-D98B-4682-A11C-46B2A53DF3F7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3" name="角丸四角形 333">
                      <a:extLst>
                        <a:ext uri="{FF2B5EF4-FFF2-40B4-BE49-F238E27FC236}">
                          <a16:creationId xmlns:a16="http://schemas.microsoft.com/office/drawing/2014/main" id="{71766BB0-9548-42B6-B872-BEE7EF69D893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24" name="角丸四角形 334">
                      <a:extLst>
                        <a:ext uri="{FF2B5EF4-FFF2-40B4-BE49-F238E27FC236}">
                          <a16:creationId xmlns:a16="http://schemas.microsoft.com/office/drawing/2014/main" id="{F998BDE5-839C-4F4F-A0D8-5E29BB471D6F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A4AA24FC-15F7-4425-8FEF-75885501DBF6}"/>
                  </a:ext>
                </a:extLst>
              </p:cNvPr>
              <p:cNvGrpSpPr/>
              <p:nvPr/>
            </p:nvGrpSpPr>
            <p:grpSpPr>
              <a:xfrm flipH="1">
                <a:off x="3930373" y="669727"/>
                <a:ext cx="332897" cy="202725"/>
                <a:chOff x="8551655" y="1801913"/>
                <a:chExt cx="1042798" cy="635034"/>
              </a:xfrm>
            </p:grpSpPr>
            <p:sp>
              <p:nvSpPr>
                <p:cNvPr id="709" name="角丸四角形 278">
                  <a:extLst>
                    <a:ext uri="{FF2B5EF4-FFF2-40B4-BE49-F238E27FC236}">
                      <a16:creationId xmlns:a16="http://schemas.microsoft.com/office/drawing/2014/main" id="{7003AA6C-74DE-426F-8015-7D0DB0B15C38}"/>
                    </a:ext>
                  </a:extLst>
                </p:cNvPr>
                <p:cNvSpPr/>
                <p:nvPr/>
              </p:nvSpPr>
              <p:spPr>
                <a:xfrm>
                  <a:off x="8703530" y="1801913"/>
                  <a:ext cx="706340" cy="3738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8F3AB2DE-1D78-4AC9-B779-734271BA16D7}"/>
                    </a:ext>
                  </a:extLst>
                </p:cNvPr>
                <p:cNvGrpSpPr/>
                <p:nvPr/>
              </p:nvGrpSpPr>
              <p:grpSpPr>
                <a:xfrm>
                  <a:off x="8551655" y="1898098"/>
                  <a:ext cx="1042798" cy="538849"/>
                  <a:chOff x="3145148" y="3551877"/>
                  <a:chExt cx="781709" cy="403936"/>
                </a:xfrm>
              </p:grpSpPr>
              <p:sp>
                <p:nvSpPr>
                  <p:cNvPr id="711" name="円/楕円 25">
                    <a:extLst>
                      <a:ext uri="{FF2B5EF4-FFF2-40B4-BE49-F238E27FC236}">
                        <a16:creationId xmlns:a16="http://schemas.microsoft.com/office/drawing/2014/main" id="{E583E542-A4A6-452A-874A-43DB40E0F2F0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12" name="グループ化 711">
                    <a:extLst>
                      <a:ext uri="{FF2B5EF4-FFF2-40B4-BE49-F238E27FC236}">
                        <a16:creationId xmlns:a16="http://schemas.microsoft.com/office/drawing/2014/main" id="{E824FD35-D577-46CE-8E9F-8E7B34292C75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713" name="角丸四角形 331">
                      <a:extLst>
                        <a:ext uri="{FF2B5EF4-FFF2-40B4-BE49-F238E27FC236}">
                          <a16:creationId xmlns:a16="http://schemas.microsoft.com/office/drawing/2014/main" id="{3FAA6ABE-FDC8-449C-9180-0C51AD910D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4" name="角丸四角形 332">
                      <a:extLst>
                        <a:ext uri="{FF2B5EF4-FFF2-40B4-BE49-F238E27FC236}">
                          <a16:creationId xmlns:a16="http://schemas.microsoft.com/office/drawing/2014/main" id="{CDD52662-7110-4359-9C14-09B6B4D48D91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5" name="角丸四角形 333">
                      <a:extLst>
                        <a:ext uri="{FF2B5EF4-FFF2-40B4-BE49-F238E27FC236}">
                          <a16:creationId xmlns:a16="http://schemas.microsoft.com/office/drawing/2014/main" id="{69D5A79A-7982-4889-B9DE-A702D52923BF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16" name="角丸四角形 334">
                      <a:extLst>
                        <a:ext uri="{FF2B5EF4-FFF2-40B4-BE49-F238E27FC236}">
                          <a16:creationId xmlns:a16="http://schemas.microsoft.com/office/drawing/2014/main" id="{9B4503CF-B839-4E0D-9771-0E582DE6C582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DC22A599-ADDC-4F8D-938F-A83587AA5F9C}"/>
              </a:ext>
            </a:extLst>
          </p:cNvPr>
          <p:cNvGrpSpPr/>
          <p:nvPr/>
        </p:nvGrpSpPr>
        <p:grpSpPr>
          <a:xfrm>
            <a:off x="4369952" y="4812378"/>
            <a:ext cx="1152082" cy="1482322"/>
            <a:chOff x="4520849" y="5288788"/>
            <a:chExt cx="1152082" cy="1482322"/>
          </a:xfrm>
        </p:grpSpPr>
        <p:sp>
          <p:nvSpPr>
            <p:cNvPr id="753" name="片側の 2 つの角を丸めた四角形 918">
              <a:extLst>
                <a:ext uri="{FF2B5EF4-FFF2-40B4-BE49-F238E27FC236}">
                  <a16:creationId xmlns:a16="http://schemas.microsoft.com/office/drawing/2014/main" id="{944F2F57-8C25-4405-AD3E-C472CC710F7C}"/>
                </a:ext>
              </a:extLst>
            </p:cNvPr>
            <p:cNvSpPr/>
            <p:nvPr/>
          </p:nvSpPr>
          <p:spPr>
            <a:xfrm rot="10800000">
              <a:off x="5005153" y="5915283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40C1DA77-604E-4379-9EA5-6E508675AEDB}"/>
                </a:ext>
              </a:extLst>
            </p:cNvPr>
            <p:cNvGrpSpPr/>
            <p:nvPr/>
          </p:nvGrpSpPr>
          <p:grpSpPr>
            <a:xfrm>
              <a:off x="4776525" y="6049507"/>
              <a:ext cx="604867" cy="536755"/>
              <a:chOff x="1898480" y="5488751"/>
              <a:chExt cx="604867" cy="536755"/>
            </a:xfrm>
          </p:grpSpPr>
          <p:sp>
            <p:nvSpPr>
              <p:cNvPr id="797" name="片側の 2 つの角を丸めた四角形 911">
                <a:extLst>
                  <a:ext uri="{FF2B5EF4-FFF2-40B4-BE49-F238E27FC236}">
                    <a16:creationId xmlns:a16="http://schemas.microsoft.com/office/drawing/2014/main" id="{2DE7C682-6960-422E-B049-A34B798AD3D0}"/>
                  </a:ext>
                </a:extLst>
              </p:cNvPr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5E6372BE-1649-472D-A142-80BB94050DE2}"/>
                  </a:ext>
                </a:extLst>
              </p:cNvPr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802" name="台形 801">
                  <a:extLst>
                    <a:ext uri="{FF2B5EF4-FFF2-40B4-BE49-F238E27FC236}">
                      <a16:creationId xmlns:a16="http://schemas.microsoft.com/office/drawing/2014/main" id="{63C3E166-0397-438D-95D1-8C987B3BEE19}"/>
                    </a:ext>
                  </a:extLst>
                </p:cNvPr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3" name="台形 802">
                  <a:extLst>
                    <a:ext uri="{FF2B5EF4-FFF2-40B4-BE49-F238E27FC236}">
                      <a16:creationId xmlns:a16="http://schemas.microsoft.com/office/drawing/2014/main" id="{FB94B36D-5D65-40B8-9521-AB38BAF61B5A}"/>
                    </a:ext>
                  </a:extLst>
                </p:cNvPr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B174A579-E18C-4AEC-A933-AF525F33E2F5}"/>
                  </a:ext>
                </a:extLst>
              </p:cNvPr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800" name="直角三角形 799">
                  <a:extLst>
                    <a:ext uri="{FF2B5EF4-FFF2-40B4-BE49-F238E27FC236}">
                      <a16:creationId xmlns:a16="http://schemas.microsoft.com/office/drawing/2014/main" id="{BEEAB54B-1BA2-4D09-9435-19F3B4A05629}"/>
                    </a:ext>
                  </a:extLst>
                </p:cNvPr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801" name="直角三角形 800">
                  <a:extLst>
                    <a:ext uri="{FF2B5EF4-FFF2-40B4-BE49-F238E27FC236}">
                      <a16:creationId xmlns:a16="http://schemas.microsoft.com/office/drawing/2014/main" id="{2DF0AE25-ADA3-4376-9B43-F00DD2EC4E19}"/>
                    </a:ext>
                  </a:extLst>
                </p:cNvPr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42D1344F-FD8A-4E64-8CD2-3BA7F77DBCD2}"/>
                </a:ext>
              </a:extLst>
            </p:cNvPr>
            <p:cNvGrpSpPr/>
            <p:nvPr/>
          </p:nvGrpSpPr>
          <p:grpSpPr>
            <a:xfrm rot="900000">
              <a:off x="4774684" y="5288788"/>
              <a:ext cx="719604" cy="718427"/>
              <a:chOff x="1837298" y="4693407"/>
              <a:chExt cx="719604" cy="718427"/>
            </a:xfrm>
          </p:grpSpPr>
          <p:sp>
            <p:nvSpPr>
              <p:cNvPr id="785" name="星 24 920">
                <a:extLst>
                  <a:ext uri="{FF2B5EF4-FFF2-40B4-BE49-F238E27FC236}">
                    <a16:creationId xmlns:a16="http://schemas.microsoft.com/office/drawing/2014/main" id="{6958C787-B281-4DA9-85FE-0A25EC23EB0C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6" name="円/楕円 805">
                <a:extLst>
                  <a:ext uri="{FF2B5EF4-FFF2-40B4-BE49-F238E27FC236}">
                    <a16:creationId xmlns:a16="http://schemas.microsoft.com/office/drawing/2014/main" id="{E67909AD-1A2D-49B3-B03B-179E41BED445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7" name="円/楕円 806">
                <a:extLst>
                  <a:ext uri="{FF2B5EF4-FFF2-40B4-BE49-F238E27FC236}">
                    <a16:creationId xmlns:a16="http://schemas.microsoft.com/office/drawing/2014/main" id="{283BEE28-0105-48C8-AC8B-0B26D43D83E1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8" name="円/楕円 807">
                <a:extLst>
                  <a:ext uri="{FF2B5EF4-FFF2-40B4-BE49-F238E27FC236}">
                    <a16:creationId xmlns:a16="http://schemas.microsoft.com/office/drawing/2014/main" id="{9F67CDD5-388F-4133-B8C6-D9270F097CAE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9" name="弦 788">
                <a:extLst>
                  <a:ext uri="{FF2B5EF4-FFF2-40B4-BE49-F238E27FC236}">
                    <a16:creationId xmlns:a16="http://schemas.microsoft.com/office/drawing/2014/main" id="{7AE652A0-FE5D-406B-91E3-D5D2E81A1A87}"/>
                  </a:ext>
                </a:extLst>
              </p:cNvPr>
              <p:cNvSpPr/>
              <p:nvPr/>
            </p:nvSpPr>
            <p:spPr>
              <a:xfrm>
                <a:off x="1956346" y="5020466"/>
                <a:ext cx="195331" cy="95540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0" name="弦 789">
                <a:extLst>
                  <a:ext uri="{FF2B5EF4-FFF2-40B4-BE49-F238E27FC236}">
                    <a16:creationId xmlns:a16="http://schemas.microsoft.com/office/drawing/2014/main" id="{ED55F268-C870-459D-AB2D-A02B6C4A2ADE}"/>
                  </a:ext>
                </a:extLst>
              </p:cNvPr>
              <p:cNvSpPr/>
              <p:nvPr/>
            </p:nvSpPr>
            <p:spPr>
              <a:xfrm>
                <a:off x="2016703" y="5030558"/>
                <a:ext cx="115528" cy="56506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1" name="フローチャート: 手操作入力 675">
                <a:extLst>
                  <a:ext uri="{FF2B5EF4-FFF2-40B4-BE49-F238E27FC236}">
                    <a16:creationId xmlns:a16="http://schemas.microsoft.com/office/drawing/2014/main" id="{33D71BD5-0A47-474A-BC9F-9CA855B86EE3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2" name="弦 791">
                <a:extLst>
                  <a:ext uri="{FF2B5EF4-FFF2-40B4-BE49-F238E27FC236}">
                    <a16:creationId xmlns:a16="http://schemas.microsoft.com/office/drawing/2014/main" id="{54458A17-F962-41AD-9B3A-70C78E648EC3}"/>
                  </a:ext>
                </a:extLst>
              </p:cNvPr>
              <p:cNvSpPr/>
              <p:nvPr/>
            </p:nvSpPr>
            <p:spPr>
              <a:xfrm flipH="1">
                <a:off x="2239749" y="5020466"/>
                <a:ext cx="195331" cy="95540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3" name="弦 792">
                <a:extLst>
                  <a:ext uri="{FF2B5EF4-FFF2-40B4-BE49-F238E27FC236}">
                    <a16:creationId xmlns:a16="http://schemas.microsoft.com/office/drawing/2014/main" id="{304F41EA-AC2D-476A-B9C6-26B7261DA934}"/>
                  </a:ext>
                </a:extLst>
              </p:cNvPr>
              <p:cNvSpPr/>
              <p:nvPr/>
            </p:nvSpPr>
            <p:spPr>
              <a:xfrm flipH="1">
                <a:off x="2259196" y="5030558"/>
                <a:ext cx="115528" cy="56506"/>
              </a:xfrm>
              <a:prstGeom prst="chord">
                <a:avLst>
                  <a:gd name="adj1" fmla="val 21256149"/>
                  <a:gd name="adj2" fmla="val 1313546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4" name="フローチャート: 手操作入力 680">
                <a:extLst>
                  <a:ext uri="{FF2B5EF4-FFF2-40B4-BE49-F238E27FC236}">
                    <a16:creationId xmlns:a16="http://schemas.microsoft.com/office/drawing/2014/main" id="{83B3BEC5-AF27-4DB7-9532-A14C73ECCF46}"/>
                  </a:ext>
                </a:extLst>
              </p:cNvPr>
              <p:cNvSpPr/>
              <p:nvPr/>
            </p:nvSpPr>
            <p:spPr>
              <a:xfrm rot="10800000" flipH="1">
                <a:off x="224297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5" name="円/楕円 820">
                <a:extLst>
                  <a:ext uri="{FF2B5EF4-FFF2-40B4-BE49-F238E27FC236}">
                    <a16:creationId xmlns:a16="http://schemas.microsoft.com/office/drawing/2014/main" id="{1BC891EC-78CC-4A58-B4B2-5D8B71C166CE}"/>
                  </a:ext>
                </a:extLst>
              </p:cNvPr>
              <p:cNvSpPr/>
              <p:nvPr/>
            </p:nvSpPr>
            <p:spPr>
              <a:xfrm>
                <a:off x="2120972" y="5101138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96" name="円/楕円 4">
                <a:extLst>
                  <a:ext uri="{FF2B5EF4-FFF2-40B4-BE49-F238E27FC236}">
                    <a16:creationId xmlns:a16="http://schemas.microsoft.com/office/drawing/2014/main" id="{48A865E7-B73F-4B55-A173-C790D42A5B33}"/>
                  </a:ext>
                </a:extLst>
              </p:cNvPr>
              <p:cNvSpPr/>
              <p:nvPr/>
            </p:nvSpPr>
            <p:spPr>
              <a:xfrm>
                <a:off x="2105065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49C8377F-683E-4793-A561-A4090457248C}"/>
                </a:ext>
              </a:extLst>
            </p:cNvPr>
            <p:cNvGrpSpPr/>
            <p:nvPr/>
          </p:nvGrpSpPr>
          <p:grpSpPr>
            <a:xfrm rot="2700000">
              <a:off x="5272820" y="5683127"/>
              <a:ext cx="106528" cy="453705"/>
              <a:chOff x="5369264" y="1434420"/>
              <a:chExt cx="172441" cy="734430"/>
            </a:xfrm>
          </p:grpSpPr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29504DE1-2482-4FEC-94C7-A2AE6F7C3DDD}"/>
                  </a:ext>
                </a:extLst>
              </p:cNvPr>
              <p:cNvSpPr/>
              <p:nvPr/>
            </p:nvSpPr>
            <p:spPr>
              <a:xfrm>
                <a:off x="5370894" y="1434421"/>
                <a:ext cx="97788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EF67C168-887D-4BD5-8035-A94F4FBAC06C}"/>
                  </a:ext>
                </a:extLst>
              </p:cNvPr>
              <p:cNvSpPr/>
              <p:nvPr/>
            </p:nvSpPr>
            <p:spPr>
              <a:xfrm>
                <a:off x="5369264" y="1969733"/>
                <a:ext cx="91830" cy="199117"/>
              </a:xfrm>
              <a:prstGeom prst="round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93D2DCA3-9F77-4E02-80A9-FC3B0BC770FB}"/>
                  </a:ext>
                </a:extLst>
              </p:cNvPr>
              <p:cNvSpPr/>
              <p:nvPr/>
            </p:nvSpPr>
            <p:spPr>
              <a:xfrm>
                <a:off x="5483743" y="1434420"/>
                <a:ext cx="57962" cy="734430"/>
              </a:xfrm>
              <a:custGeom>
                <a:avLst/>
                <a:gdLst>
                  <a:gd name="connsiteX0" fmla="*/ 1641 w 57962"/>
                  <a:gd name="connsiteY0" fmla="*/ 0 h 734430"/>
                  <a:gd name="connsiteX1" fmla="*/ 57962 w 57962"/>
                  <a:gd name="connsiteY1" fmla="*/ 367215 h 734430"/>
                  <a:gd name="connsiteX2" fmla="*/ 1641 w 57962"/>
                  <a:gd name="connsiteY2" fmla="*/ 734430 h 734430"/>
                  <a:gd name="connsiteX3" fmla="*/ 0 w 57962"/>
                  <a:gd name="connsiteY3" fmla="*/ 732270 h 734430"/>
                  <a:gd name="connsiteX4" fmla="*/ 0 w 57962"/>
                  <a:gd name="connsiteY4" fmla="*/ 2160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62" h="734430">
                    <a:moveTo>
                      <a:pt x="1641" y="0"/>
                    </a:moveTo>
                    <a:cubicBezTo>
                      <a:pt x="32746" y="0"/>
                      <a:pt x="57962" y="164408"/>
                      <a:pt x="57962" y="367215"/>
                    </a:cubicBezTo>
                    <a:cubicBezTo>
                      <a:pt x="57962" y="570022"/>
                      <a:pt x="32746" y="734430"/>
                      <a:pt x="1641" y="734430"/>
                    </a:cubicBezTo>
                    <a:lnTo>
                      <a:pt x="0" y="732270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531AB5EE-456D-4DCB-8ACC-BEC11DA0403B}"/>
                  </a:ext>
                </a:extLst>
              </p:cNvPr>
              <p:cNvSpPr/>
              <p:nvPr/>
            </p:nvSpPr>
            <p:spPr>
              <a:xfrm>
                <a:off x="5431108" y="1434420"/>
                <a:ext cx="57963" cy="734430"/>
              </a:xfrm>
              <a:custGeom>
                <a:avLst/>
                <a:gdLst>
                  <a:gd name="connsiteX0" fmla="*/ 0 w 83466"/>
                  <a:gd name="connsiteY0" fmla="*/ 0 h 734430"/>
                  <a:gd name="connsiteX1" fmla="*/ 83466 w 83466"/>
                  <a:gd name="connsiteY1" fmla="*/ 0 h 734430"/>
                  <a:gd name="connsiteX2" fmla="*/ 83466 w 83466"/>
                  <a:gd name="connsiteY2" fmla="*/ 734430 h 734430"/>
                  <a:gd name="connsiteX3" fmla="*/ 0 w 83466"/>
                  <a:gd name="connsiteY3" fmla="*/ 734430 h 734430"/>
                  <a:gd name="connsiteX4" fmla="*/ 0 w 83466"/>
                  <a:gd name="connsiteY4" fmla="*/ 539215 h 734430"/>
                  <a:gd name="connsiteX5" fmla="*/ 11923 w 83466"/>
                  <a:gd name="connsiteY5" fmla="*/ 518070 h 734430"/>
                  <a:gd name="connsiteX6" fmla="*/ 35677 w 83466"/>
                  <a:gd name="connsiteY6" fmla="*/ 367215 h 734430"/>
                  <a:gd name="connsiteX7" fmla="*/ 11923 w 83466"/>
                  <a:gd name="connsiteY7" fmla="*/ 216360 h 734430"/>
                  <a:gd name="connsiteX8" fmla="*/ 0 w 83466"/>
                  <a:gd name="connsiteY8" fmla="*/ 195215 h 734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466" h="734430">
                    <a:moveTo>
                      <a:pt x="0" y="0"/>
                    </a:moveTo>
                    <a:lnTo>
                      <a:pt x="83466" y="0"/>
                    </a:lnTo>
                    <a:lnTo>
                      <a:pt x="83466" y="734430"/>
                    </a:lnTo>
                    <a:lnTo>
                      <a:pt x="0" y="734430"/>
                    </a:lnTo>
                    <a:lnTo>
                      <a:pt x="0" y="539215"/>
                    </a:lnTo>
                    <a:lnTo>
                      <a:pt x="11923" y="518070"/>
                    </a:lnTo>
                    <a:cubicBezTo>
                      <a:pt x="26600" y="479463"/>
                      <a:pt x="35677" y="426128"/>
                      <a:pt x="35677" y="367215"/>
                    </a:cubicBezTo>
                    <a:cubicBezTo>
                      <a:pt x="35677" y="308303"/>
                      <a:pt x="26600" y="254967"/>
                      <a:pt x="11923" y="216360"/>
                    </a:cubicBezTo>
                    <a:lnTo>
                      <a:pt x="0" y="195215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8E0CE3CB-0EA3-4AEF-BFCE-2E8FC0533B58}"/>
                </a:ext>
              </a:extLst>
            </p:cNvPr>
            <p:cNvGrpSpPr/>
            <p:nvPr/>
          </p:nvGrpSpPr>
          <p:grpSpPr>
            <a:xfrm>
              <a:off x="4520849" y="6488540"/>
              <a:ext cx="1152082" cy="282570"/>
              <a:chOff x="4520849" y="6488540"/>
              <a:chExt cx="1152082" cy="282570"/>
            </a:xfrm>
          </p:grpSpPr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A4344F3C-6B4E-497C-B0CE-D9472DE513D5}"/>
                  </a:ext>
                </a:extLst>
              </p:cNvPr>
              <p:cNvGrpSpPr/>
              <p:nvPr/>
            </p:nvGrpSpPr>
            <p:grpSpPr>
              <a:xfrm>
                <a:off x="4709229" y="6488540"/>
                <a:ext cx="747934" cy="119355"/>
                <a:chOff x="4709229" y="6488540"/>
                <a:chExt cx="747934" cy="119355"/>
              </a:xfrm>
            </p:grpSpPr>
            <p:sp>
              <p:nvSpPr>
                <p:cNvPr id="779" name="角丸四角形 278">
                  <a:extLst>
                    <a:ext uri="{FF2B5EF4-FFF2-40B4-BE49-F238E27FC236}">
                      <a16:creationId xmlns:a16="http://schemas.microsoft.com/office/drawing/2014/main" id="{535B04B0-6337-4527-AA98-7AA5C79CDF0F}"/>
                    </a:ext>
                  </a:extLst>
                </p:cNvPr>
                <p:cNvSpPr/>
                <p:nvPr/>
              </p:nvSpPr>
              <p:spPr>
                <a:xfrm>
                  <a:off x="5231674" y="6488540"/>
                  <a:ext cx="225489" cy="119355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80" name="角丸四角形 278">
                  <a:extLst>
                    <a:ext uri="{FF2B5EF4-FFF2-40B4-BE49-F238E27FC236}">
                      <a16:creationId xmlns:a16="http://schemas.microsoft.com/office/drawing/2014/main" id="{1BD056DA-B3A0-49A7-91C7-8D870717335D}"/>
                    </a:ext>
                  </a:extLst>
                </p:cNvPr>
                <p:cNvSpPr/>
                <p:nvPr/>
              </p:nvSpPr>
              <p:spPr>
                <a:xfrm flipH="1">
                  <a:off x="4709229" y="6488540"/>
                  <a:ext cx="225488" cy="119355"/>
                </a:xfrm>
                <a:prstGeom prst="roundRect">
                  <a:avLst>
                    <a:gd name="adj" fmla="val 5000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8459B85D-1369-4BEA-8E32-5B8515E29675}"/>
                  </a:ext>
                </a:extLst>
              </p:cNvPr>
              <p:cNvGrpSpPr/>
              <p:nvPr/>
            </p:nvGrpSpPr>
            <p:grpSpPr>
              <a:xfrm>
                <a:off x="4520849" y="6519244"/>
                <a:ext cx="1152082" cy="251866"/>
                <a:chOff x="3800918" y="700431"/>
                <a:chExt cx="1152082" cy="251866"/>
              </a:xfrm>
            </p:grpSpPr>
            <p:grpSp>
              <p:nvGrpSpPr>
                <p:cNvPr id="760" name="グループ化 759">
                  <a:extLst>
                    <a:ext uri="{FF2B5EF4-FFF2-40B4-BE49-F238E27FC236}">
                      <a16:creationId xmlns:a16="http://schemas.microsoft.com/office/drawing/2014/main" id="{42B53D7B-9A1D-47D4-82AA-DAA0D1071DCE}"/>
                    </a:ext>
                  </a:extLst>
                </p:cNvPr>
                <p:cNvGrpSpPr/>
                <p:nvPr/>
              </p:nvGrpSpPr>
              <p:grpSpPr>
                <a:xfrm>
                  <a:off x="3800918" y="794207"/>
                  <a:ext cx="1152082" cy="158090"/>
                  <a:chOff x="6655436" y="2424193"/>
                  <a:chExt cx="2171858" cy="298025"/>
                </a:xfrm>
              </p:grpSpPr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0ED2CB31-EC86-4502-B8D5-22CC53B9B75D}"/>
                      </a:ext>
                    </a:extLst>
                  </p:cNvPr>
                  <p:cNvSpPr/>
                  <p:nvPr/>
                </p:nvSpPr>
                <p:spPr>
                  <a:xfrm>
                    <a:off x="6655436" y="2659588"/>
                    <a:ext cx="2171858" cy="19050"/>
                  </a:xfrm>
                  <a:custGeom>
                    <a:avLst/>
                    <a:gdLst>
                      <a:gd name="connsiteX0" fmla="*/ 0 w 2171858"/>
                      <a:gd name="connsiteY0" fmla="*/ 0 h 19050"/>
                      <a:gd name="connsiteX1" fmla="*/ 2171858 w 2171858"/>
                      <a:gd name="connsiteY1" fmla="*/ 0 h 19050"/>
                      <a:gd name="connsiteX2" fmla="*/ 2171858 w 2171858"/>
                      <a:gd name="connsiteY2" fmla="*/ 19050 h 19050"/>
                      <a:gd name="connsiteX3" fmla="*/ 0 w 2171858"/>
                      <a:gd name="connsiteY3" fmla="*/ 19050 h 19050"/>
                      <a:gd name="connsiteX4" fmla="*/ 0 w 2171858"/>
                      <a:gd name="connsiteY4" fmla="*/ 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71858" h="19050">
                        <a:moveTo>
                          <a:pt x="0" y="0"/>
                        </a:moveTo>
                        <a:lnTo>
                          <a:pt x="2171858" y="0"/>
                        </a:lnTo>
                        <a:lnTo>
                          <a:pt x="2171858" y="19050"/>
                        </a:lnTo>
                        <a:lnTo>
                          <a:pt x="0" y="1905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743EE26D-B27B-4FBD-9525-1C9AA7329B97}"/>
                      </a:ext>
                    </a:extLst>
                  </p:cNvPr>
                  <p:cNvSpPr/>
                  <p:nvPr/>
                </p:nvSpPr>
                <p:spPr>
                  <a:xfrm>
                    <a:off x="6655436" y="2445272"/>
                    <a:ext cx="2171858" cy="214316"/>
                  </a:xfrm>
                  <a:custGeom>
                    <a:avLst/>
                    <a:gdLst>
                      <a:gd name="connsiteX0" fmla="*/ 254267 w 2171858"/>
                      <a:gd name="connsiteY0" fmla="*/ 0 h 214316"/>
                      <a:gd name="connsiteX1" fmla="*/ 1921796 w 2171858"/>
                      <a:gd name="connsiteY1" fmla="*/ 0 h 214316"/>
                      <a:gd name="connsiteX2" fmla="*/ 2171858 w 2171858"/>
                      <a:gd name="connsiteY2" fmla="*/ 196927 h 214316"/>
                      <a:gd name="connsiteX3" fmla="*/ 2171858 w 2171858"/>
                      <a:gd name="connsiteY3" fmla="*/ 214316 h 214316"/>
                      <a:gd name="connsiteX4" fmla="*/ 0 w 2171858"/>
                      <a:gd name="connsiteY4" fmla="*/ 214316 h 214316"/>
                      <a:gd name="connsiteX5" fmla="*/ 0 w 2171858"/>
                      <a:gd name="connsiteY5" fmla="*/ 200239 h 214316"/>
                      <a:gd name="connsiteX6" fmla="*/ 254267 w 2171858"/>
                      <a:gd name="connsiteY6" fmla="*/ 0 h 214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71858" h="214316">
                        <a:moveTo>
                          <a:pt x="254267" y="0"/>
                        </a:moveTo>
                        <a:lnTo>
                          <a:pt x="1921796" y="0"/>
                        </a:lnTo>
                        <a:lnTo>
                          <a:pt x="2171858" y="196927"/>
                        </a:lnTo>
                        <a:lnTo>
                          <a:pt x="2171858" y="214316"/>
                        </a:lnTo>
                        <a:lnTo>
                          <a:pt x="0" y="214316"/>
                        </a:lnTo>
                        <a:lnTo>
                          <a:pt x="0" y="200239"/>
                        </a:lnTo>
                        <a:lnTo>
                          <a:pt x="254267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EE65C18C-4593-4424-8B04-F4A899D76755}"/>
                      </a:ext>
                    </a:extLst>
                  </p:cNvPr>
                  <p:cNvSpPr/>
                  <p:nvPr/>
                </p:nvSpPr>
                <p:spPr>
                  <a:xfrm>
                    <a:off x="6655436" y="2678638"/>
                    <a:ext cx="2171858" cy="43580"/>
                  </a:xfrm>
                  <a:custGeom>
                    <a:avLst/>
                    <a:gdLst>
                      <a:gd name="connsiteX0" fmla="*/ 0 w 2171858"/>
                      <a:gd name="connsiteY0" fmla="*/ 0 h 43580"/>
                      <a:gd name="connsiteX1" fmla="*/ 2171858 w 2171858"/>
                      <a:gd name="connsiteY1" fmla="*/ 0 h 43580"/>
                      <a:gd name="connsiteX2" fmla="*/ 2171858 w 2171858"/>
                      <a:gd name="connsiteY2" fmla="*/ 17389 h 43580"/>
                      <a:gd name="connsiteX3" fmla="*/ 2138600 w 2171858"/>
                      <a:gd name="connsiteY3" fmla="*/ 43580 h 43580"/>
                      <a:gd name="connsiteX4" fmla="*/ 37463 w 2171858"/>
                      <a:gd name="connsiteY4" fmla="*/ 43580 h 43580"/>
                      <a:gd name="connsiteX5" fmla="*/ 0 w 2171858"/>
                      <a:gd name="connsiteY5" fmla="*/ 14078 h 43580"/>
                      <a:gd name="connsiteX6" fmla="*/ 0 w 2171858"/>
                      <a:gd name="connsiteY6" fmla="*/ 0 h 43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171858" h="43580">
                        <a:moveTo>
                          <a:pt x="0" y="0"/>
                        </a:moveTo>
                        <a:lnTo>
                          <a:pt x="2171858" y="0"/>
                        </a:lnTo>
                        <a:lnTo>
                          <a:pt x="2171858" y="17389"/>
                        </a:lnTo>
                        <a:lnTo>
                          <a:pt x="2138600" y="43580"/>
                        </a:lnTo>
                        <a:lnTo>
                          <a:pt x="37463" y="43580"/>
                        </a:lnTo>
                        <a:lnTo>
                          <a:pt x="0" y="1407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E22E700D-D790-4653-9AD1-7F0FCF65B9D3}"/>
                      </a:ext>
                    </a:extLst>
                  </p:cNvPr>
                  <p:cNvSpPr/>
                  <p:nvPr/>
                </p:nvSpPr>
                <p:spPr>
                  <a:xfrm>
                    <a:off x="6796942" y="2424193"/>
                    <a:ext cx="1911288" cy="185240"/>
                  </a:xfrm>
                  <a:custGeom>
                    <a:avLst/>
                    <a:gdLst>
                      <a:gd name="connsiteX0" fmla="*/ 385114 w 1911288"/>
                      <a:gd name="connsiteY0" fmla="*/ 130720 h 185240"/>
                      <a:gd name="connsiteX1" fmla="*/ 1860232 w 1911288"/>
                      <a:gd name="connsiteY1" fmla="*/ 130720 h 185240"/>
                      <a:gd name="connsiteX2" fmla="*/ 1911288 w 1911288"/>
                      <a:gd name="connsiteY2" fmla="*/ 170210 h 185240"/>
                      <a:gd name="connsiteX3" fmla="*/ 1911288 w 1911288"/>
                      <a:gd name="connsiteY3" fmla="*/ 185240 h 185240"/>
                      <a:gd name="connsiteX4" fmla="*/ 344354 w 1911288"/>
                      <a:gd name="connsiteY4" fmla="*/ 185240 h 185240"/>
                      <a:gd name="connsiteX5" fmla="*/ 54757 w 1911288"/>
                      <a:gd name="connsiteY5" fmla="*/ 130720 h 185240"/>
                      <a:gd name="connsiteX6" fmla="*/ 347617 w 1911288"/>
                      <a:gd name="connsiteY6" fmla="*/ 130720 h 185240"/>
                      <a:gd name="connsiteX7" fmla="*/ 306858 w 1911288"/>
                      <a:gd name="connsiteY7" fmla="*/ 185240 h 185240"/>
                      <a:gd name="connsiteX8" fmla="*/ 0 w 1911288"/>
                      <a:gd name="connsiteY8" fmla="*/ 185240 h 185240"/>
                      <a:gd name="connsiteX9" fmla="*/ 0 w 1911288"/>
                      <a:gd name="connsiteY9" fmla="*/ 173073 h 185240"/>
                      <a:gd name="connsiteX10" fmla="*/ 420152 w 1911288"/>
                      <a:gd name="connsiteY10" fmla="*/ 83854 h 185240"/>
                      <a:gd name="connsiteX11" fmla="*/ 1799641 w 1911288"/>
                      <a:gd name="connsiteY11" fmla="*/ 83854 h 185240"/>
                      <a:gd name="connsiteX12" fmla="*/ 1835604 w 1911288"/>
                      <a:gd name="connsiteY12" fmla="*/ 111670 h 185240"/>
                      <a:gd name="connsiteX13" fmla="*/ 399357 w 1911288"/>
                      <a:gd name="connsiteY13" fmla="*/ 111670 h 185240"/>
                      <a:gd name="connsiteX14" fmla="*/ 115348 w 1911288"/>
                      <a:gd name="connsiteY14" fmla="*/ 83854 h 185240"/>
                      <a:gd name="connsiteX15" fmla="*/ 382654 w 1911288"/>
                      <a:gd name="connsiteY15" fmla="*/ 83854 h 185240"/>
                      <a:gd name="connsiteX16" fmla="*/ 361858 w 1911288"/>
                      <a:gd name="connsiteY16" fmla="*/ 111670 h 185240"/>
                      <a:gd name="connsiteX17" fmla="*/ 79386 w 1911288"/>
                      <a:gd name="connsiteY17" fmla="*/ 111670 h 185240"/>
                      <a:gd name="connsiteX18" fmla="*/ 451009 w 1911288"/>
                      <a:gd name="connsiteY18" fmla="*/ 42579 h 185240"/>
                      <a:gd name="connsiteX19" fmla="*/ 1746277 w 1911288"/>
                      <a:gd name="connsiteY19" fmla="*/ 42579 h 185240"/>
                      <a:gd name="connsiteX20" fmla="*/ 1775011 w 1911288"/>
                      <a:gd name="connsiteY20" fmla="*/ 64804 h 185240"/>
                      <a:gd name="connsiteX21" fmla="*/ 434393 w 1911288"/>
                      <a:gd name="connsiteY21" fmla="*/ 64804 h 185240"/>
                      <a:gd name="connsiteX22" fmla="*/ 168712 w 1911288"/>
                      <a:gd name="connsiteY22" fmla="*/ 42579 h 185240"/>
                      <a:gd name="connsiteX23" fmla="*/ 413512 w 1911288"/>
                      <a:gd name="connsiteY23" fmla="*/ 42579 h 185240"/>
                      <a:gd name="connsiteX24" fmla="*/ 396896 w 1911288"/>
                      <a:gd name="connsiteY24" fmla="*/ 64804 h 185240"/>
                      <a:gd name="connsiteX25" fmla="*/ 139978 w 1911288"/>
                      <a:gd name="connsiteY25" fmla="*/ 64804 h 185240"/>
                      <a:gd name="connsiteX26" fmla="*/ 482841 w 1911288"/>
                      <a:gd name="connsiteY26" fmla="*/ 0 h 185240"/>
                      <a:gd name="connsiteX27" fmla="*/ 1691227 w 1911288"/>
                      <a:gd name="connsiteY27" fmla="*/ 0 h 185240"/>
                      <a:gd name="connsiteX28" fmla="*/ 1721647 w 1911288"/>
                      <a:gd name="connsiteY28" fmla="*/ 23529 h 185240"/>
                      <a:gd name="connsiteX29" fmla="*/ 465251 w 1911288"/>
                      <a:gd name="connsiteY29" fmla="*/ 23529 h 185240"/>
                      <a:gd name="connsiteX30" fmla="*/ 223762 w 1911288"/>
                      <a:gd name="connsiteY30" fmla="*/ 0 h 185240"/>
                      <a:gd name="connsiteX31" fmla="*/ 445345 w 1911288"/>
                      <a:gd name="connsiteY31" fmla="*/ 0 h 185240"/>
                      <a:gd name="connsiteX32" fmla="*/ 427755 w 1911288"/>
                      <a:gd name="connsiteY32" fmla="*/ 23529 h 185240"/>
                      <a:gd name="connsiteX33" fmla="*/ 193342 w 1911288"/>
                      <a:gd name="connsiteY33" fmla="*/ 23529 h 1852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911288" h="185240">
                        <a:moveTo>
                          <a:pt x="385114" y="130720"/>
                        </a:moveTo>
                        <a:lnTo>
                          <a:pt x="1860232" y="130720"/>
                        </a:lnTo>
                        <a:lnTo>
                          <a:pt x="1911288" y="170210"/>
                        </a:lnTo>
                        <a:lnTo>
                          <a:pt x="1911288" y="185240"/>
                        </a:lnTo>
                        <a:lnTo>
                          <a:pt x="344354" y="185240"/>
                        </a:lnTo>
                        <a:close/>
                        <a:moveTo>
                          <a:pt x="54757" y="130720"/>
                        </a:moveTo>
                        <a:lnTo>
                          <a:pt x="347617" y="130720"/>
                        </a:lnTo>
                        <a:lnTo>
                          <a:pt x="306858" y="185240"/>
                        </a:lnTo>
                        <a:lnTo>
                          <a:pt x="0" y="185240"/>
                        </a:lnTo>
                        <a:lnTo>
                          <a:pt x="0" y="173073"/>
                        </a:lnTo>
                        <a:close/>
                        <a:moveTo>
                          <a:pt x="420152" y="83854"/>
                        </a:moveTo>
                        <a:lnTo>
                          <a:pt x="1799641" y="83854"/>
                        </a:lnTo>
                        <a:lnTo>
                          <a:pt x="1835604" y="111670"/>
                        </a:lnTo>
                        <a:lnTo>
                          <a:pt x="399357" y="111670"/>
                        </a:lnTo>
                        <a:close/>
                        <a:moveTo>
                          <a:pt x="115348" y="83854"/>
                        </a:moveTo>
                        <a:lnTo>
                          <a:pt x="382654" y="83854"/>
                        </a:lnTo>
                        <a:lnTo>
                          <a:pt x="361858" y="111670"/>
                        </a:lnTo>
                        <a:lnTo>
                          <a:pt x="79386" y="111670"/>
                        </a:lnTo>
                        <a:close/>
                        <a:moveTo>
                          <a:pt x="451009" y="42579"/>
                        </a:moveTo>
                        <a:lnTo>
                          <a:pt x="1746277" y="42579"/>
                        </a:lnTo>
                        <a:lnTo>
                          <a:pt x="1775011" y="64804"/>
                        </a:lnTo>
                        <a:lnTo>
                          <a:pt x="434393" y="64804"/>
                        </a:lnTo>
                        <a:close/>
                        <a:moveTo>
                          <a:pt x="168712" y="42579"/>
                        </a:moveTo>
                        <a:lnTo>
                          <a:pt x="413512" y="42579"/>
                        </a:lnTo>
                        <a:lnTo>
                          <a:pt x="396896" y="64804"/>
                        </a:lnTo>
                        <a:lnTo>
                          <a:pt x="139978" y="64804"/>
                        </a:lnTo>
                        <a:close/>
                        <a:moveTo>
                          <a:pt x="482841" y="0"/>
                        </a:moveTo>
                        <a:lnTo>
                          <a:pt x="1691227" y="0"/>
                        </a:lnTo>
                        <a:lnTo>
                          <a:pt x="1721647" y="23529"/>
                        </a:lnTo>
                        <a:lnTo>
                          <a:pt x="465251" y="23529"/>
                        </a:lnTo>
                        <a:close/>
                        <a:moveTo>
                          <a:pt x="223762" y="0"/>
                        </a:moveTo>
                        <a:lnTo>
                          <a:pt x="445345" y="0"/>
                        </a:lnTo>
                        <a:lnTo>
                          <a:pt x="427755" y="23529"/>
                        </a:lnTo>
                        <a:lnTo>
                          <a:pt x="193342" y="23529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61" name="グループ化 760">
                  <a:extLst>
                    <a:ext uri="{FF2B5EF4-FFF2-40B4-BE49-F238E27FC236}">
                      <a16:creationId xmlns:a16="http://schemas.microsoft.com/office/drawing/2014/main" id="{531BB048-9333-4F9F-94E6-4D15E57D81EC}"/>
                    </a:ext>
                  </a:extLst>
                </p:cNvPr>
                <p:cNvGrpSpPr/>
                <p:nvPr/>
              </p:nvGrpSpPr>
              <p:grpSpPr>
                <a:xfrm>
                  <a:off x="4463259" y="700431"/>
                  <a:ext cx="332898" cy="172019"/>
                  <a:chOff x="3145148" y="3551877"/>
                  <a:chExt cx="781709" cy="403936"/>
                </a:xfrm>
              </p:grpSpPr>
              <p:sp>
                <p:nvSpPr>
                  <p:cNvPr id="769" name="円/楕円 25">
                    <a:extLst>
                      <a:ext uri="{FF2B5EF4-FFF2-40B4-BE49-F238E27FC236}">
                        <a16:creationId xmlns:a16="http://schemas.microsoft.com/office/drawing/2014/main" id="{C5E54121-DF9A-4DFA-B52C-746BE9C00D38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3214B361-1859-4483-83C6-A94A0E556EF3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771" name="角丸四角形 331">
                      <a:extLst>
                        <a:ext uri="{FF2B5EF4-FFF2-40B4-BE49-F238E27FC236}">
                          <a16:creationId xmlns:a16="http://schemas.microsoft.com/office/drawing/2014/main" id="{FED1DFD8-E3FC-4634-BC97-4758B72971A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72" name="角丸四角形 332">
                      <a:extLst>
                        <a:ext uri="{FF2B5EF4-FFF2-40B4-BE49-F238E27FC236}">
                          <a16:creationId xmlns:a16="http://schemas.microsoft.com/office/drawing/2014/main" id="{85294BA8-407C-48F3-BC08-D1F0EBE7F7D4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73" name="角丸四角形 333">
                      <a:extLst>
                        <a:ext uri="{FF2B5EF4-FFF2-40B4-BE49-F238E27FC236}">
                          <a16:creationId xmlns:a16="http://schemas.microsoft.com/office/drawing/2014/main" id="{2790D0B6-F4F1-4D2B-8097-9B0414778FB1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74" name="角丸四角形 334">
                      <a:extLst>
                        <a:ext uri="{FF2B5EF4-FFF2-40B4-BE49-F238E27FC236}">
                          <a16:creationId xmlns:a16="http://schemas.microsoft.com/office/drawing/2014/main" id="{1FCCB5B4-65CC-47A5-82DB-65FE9F6C8A21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762" name="グループ化 761">
                  <a:extLst>
                    <a:ext uri="{FF2B5EF4-FFF2-40B4-BE49-F238E27FC236}">
                      <a16:creationId xmlns:a16="http://schemas.microsoft.com/office/drawing/2014/main" id="{04B15612-B254-45BE-874D-81B35768D974}"/>
                    </a:ext>
                  </a:extLst>
                </p:cNvPr>
                <p:cNvGrpSpPr/>
                <p:nvPr/>
              </p:nvGrpSpPr>
              <p:grpSpPr>
                <a:xfrm flipH="1">
                  <a:off x="3930373" y="700431"/>
                  <a:ext cx="332897" cy="172019"/>
                  <a:chOff x="3145148" y="3551877"/>
                  <a:chExt cx="781709" cy="403936"/>
                </a:xfrm>
              </p:grpSpPr>
              <p:sp>
                <p:nvSpPr>
                  <p:cNvPr id="763" name="円/楕円 25">
                    <a:extLst>
                      <a:ext uri="{FF2B5EF4-FFF2-40B4-BE49-F238E27FC236}">
                        <a16:creationId xmlns:a16="http://schemas.microsoft.com/office/drawing/2014/main" id="{03DF71E2-D548-4A4A-AD9D-93B7626FC1AC}"/>
                      </a:ext>
                    </a:extLst>
                  </p:cNvPr>
                  <p:cNvSpPr/>
                  <p:nvPr/>
                </p:nvSpPr>
                <p:spPr>
                  <a:xfrm>
                    <a:off x="3145148" y="3551877"/>
                    <a:ext cx="728352" cy="4039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8352" h="403936">
                        <a:moveTo>
                          <a:pt x="413528" y="0"/>
                        </a:moveTo>
                        <a:cubicBezTo>
                          <a:pt x="587400" y="0"/>
                          <a:pt x="728352" y="61986"/>
                          <a:pt x="728352" y="138450"/>
                        </a:cubicBezTo>
                        <a:cubicBezTo>
                          <a:pt x="728352" y="214914"/>
                          <a:pt x="587400" y="276900"/>
                          <a:pt x="413528" y="276900"/>
                        </a:cubicBezTo>
                        <a:cubicBezTo>
                          <a:pt x="314157" y="276900"/>
                          <a:pt x="225538" y="256653"/>
                          <a:pt x="168255" y="224272"/>
                        </a:cubicBezTo>
                        <a:lnTo>
                          <a:pt x="161836" y="229216"/>
                        </a:lnTo>
                        <a:lnTo>
                          <a:pt x="202522" y="298129"/>
                        </a:lnTo>
                        <a:cubicBezTo>
                          <a:pt x="222216" y="331484"/>
                          <a:pt x="211140" y="374491"/>
                          <a:pt x="177784" y="394184"/>
                        </a:cubicBezTo>
                        <a:cubicBezTo>
                          <a:pt x="144428" y="413878"/>
                          <a:pt x="101421" y="402802"/>
                          <a:pt x="81728" y="369445"/>
                        </a:cubicBezTo>
                        <a:lnTo>
                          <a:pt x="9698" y="247446"/>
                        </a:lnTo>
                        <a:cubicBezTo>
                          <a:pt x="-7480" y="218350"/>
                          <a:pt x="-1246" y="181911"/>
                          <a:pt x="23708" y="161042"/>
                        </a:cubicBezTo>
                        <a:cubicBezTo>
                          <a:pt x="25084" y="157791"/>
                          <a:pt x="27573" y="155571"/>
                          <a:pt x="30254" y="153505"/>
                        </a:cubicBezTo>
                        <a:lnTo>
                          <a:pt x="142492" y="67048"/>
                        </a:lnTo>
                        <a:lnTo>
                          <a:pt x="149022" y="63836"/>
                        </a:lnTo>
                        <a:cubicBezTo>
                          <a:pt x="204831" y="25292"/>
                          <a:pt x="302463" y="0"/>
                          <a:pt x="413528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764" name="グループ化 763">
                    <a:extLst>
                      <a:ext uri="{FF2B5EF4-FFF2-40B4-BE49-F238E27FC236}">
                        <a16:creationId xmlns:a16="http://schemas.microsoft.com/office/drawing/2014/main" id="{4FA2FB38-DA30-49E3-896B-84204B6A8EC9}"/>
                      </a:ext>
                    </a:extLst>
                  </p:cNvPr>
                  <p:cNvGrpSpPr/>
                  <p:nvPr/>
                </p:nvGrpSpPr>
                <p:grpSpPr>
                  <a:xfrm>
                    <a:off x="3383168" y="3571879"/>
                    <a:ext cx="543689" cy="348011"/>
                    <a:chOff x="8176233" y="2467645"/>
                    <a:chExt cx="953176" cy="610124"/>
                  </a:xfrm>
                </p:grpSpPr>
                <p:sp>
                  <p:nvSpPr>
                    <p:cNvPr id="765" name="角丸四角形 331">
                      <a:extLst>
                        <a:ext uri="{FF2B5EF4-FFF2-40B4-BE49-F238E27FC236}">
                          <a16:creationId xmlns:a16="http://schemas.microsoft.com/office/drawing/2014/main" id="{42D2D107-9AF2-4C60-AF6F-4E4614325D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8308348" y="2645405"/>
                      <a:ext cx="570460" cy="25460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66" name="角丸四角形 332">
                      <a:extLst>
                        <a:ext uri="{FF2B5EF4-FFF2-40B4-BE49-F238E27FC236}">
                          <a16:creationId xmlns:a16="http://schemas.microsoft.com/office/drawing/2014/main" id="{7F0BABAD-3CCB-4180-BE8B-C3E4953771B9}"/>
                        </a:ext>
                      </a:extLst>
                    </p:cNvPr>
                    <p:cNvSpPr/>
                    <p:nvPr/>
                  </p:nvSpPr>
                  <p:spPr>
                    <a:xfrm rot="5041102">
                      <a:off x="8618032" y="2679263"/>
                      <a:ext cx="455692" cy="20361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67" name="角丸四角形 333">
                      <a:extLst>
                        <a:ext uri="{FF2B5EF4-FFF2-40B4-BE49-F238E27FC236}">
                          <a16:creationId xmlns:a16="http://schemas.microsoft.com/office/drawing/2014/main" id="{AB155B23-6BFE-47E6-A43C-BBEC10A7A137}"/>
                        </a:ext>
                      </a:extLst>
                    </p:cNvPr>
                    <p:cNvSpPr/>
                    <p:nvPr/>
                  </p:nvSpPr>
                  <p:spPr>
                    <a:xfrm rot="4450043">
                      <a:off x="8847255" y="2678229"/>
                      <a:ext cx="399208" cy="1651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768" name="角丸四角形 334">
                      <a:extLst>
                        <a:ext uri="{FF2B5EF4-FFF2-40B4-BE49-F238E27FC236}">
                          <a16:creationId xmlns:a16="http://schemas.microsoft.com/office/drawing/2014/main" id="{1E256128-162C-43D5-85C5-C4BB9CEBCD7E}"/>
                        </a:ext>
                      </a:extLst>
                    </p:cNvPr>
                    <p:cNvSpPr/>
                    <p:nvPr/>
                  </p:nvSpPr>
                  <p:spPr>
                    <a:xfrm rot="5863639">
                      <a:off x="7996253" y="2647625"/>
                      <a:ext cx="610124" cy="25016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pptx914_作業しながら電話するビジネスマン</dc:title>
  <dc:subject>pptx914_作業しながら電話するビジネスマン</dc:subject>
  <dc:creator>digipot.net</dc:creator>
  <cp:revision>1</cp:revision>
  <dcterms:created xsi:type="dcterms:W3CDTF">2018-05-20T00:31:01Z</dcterms:created>
  <dcterms:modified xsi:type="dcterms:W3CDTF">2018-12-16T10:23:30Z</dcterms:modified>
  <cp:version>1</cp:version>
</cp:coreProperties>
</file>